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omments/comment1.xml" ContentType="application/vnd.openxmlformats-officedocument.presentationml.comments+xml"/>
  <Override PartName="/ppt/tags/tag8.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36"/>
  </p:notesMasterIdLst>
  <p:sldIdLst>
    <p:sldId id="3360" r:id="rId3"/>
    <p:sldId id="3478" r:id="rId4"/>
    <p:sldId id="3494" r:id="rId5"/>
    <p:sldId id="3495" r:id="rId6"/>
    <p:sldId id="3477" r:id="rId7"/>
    <p:sldId id="2889" r:id="rId8"/>
    <p:sldId id="3479" r:id="rId9"/>
    <p:sldId id="3480" r:id="rId10"/>
    <p:sldId id="434" r:id="rId11"/>
    <p:sldId id="3445" r:id="rId12"/>
    <p:sldId id="3356" r:id="rId13"/>
    <p:sldId id="3346" r:id="rId14"/>
    <p:sldId id="3323" r:id="rId15"/>
    <p:sldId id="3357" r:id="rId16"/>
    <p:sldId id="3481" r:id="rId17"/>
    <p:sldId id="3482" r:id="rId18"/>
    <p:sldId id="3484" r:id="rId19"/>
    <p:sldId id="3485" r:id="rId20"/>
    <p:sldId id="3486" r:id="rId21"/>
    <p:sldId id="3487" r:id="rId22"/>
    <p:sldId id="3488" r:id="rId23"/>
    <p:sldId id="3490" r:id="rId24"/>
    <p:sldId id="3489" r:id="rId25"/>
    <p:sldId id="3483" r:id="rId26"/>
    <p:sldId id="3491" r:id="rId27"/>
    <p:sldId id="3343" r:id="rId28"/>
    <p:sldId id="3366" r:id="rId29"/>
    <p:sldId id="3332" r:id="rId30"/>
    <p:sldId id="3324" r:id="rId31"/>
    <p:sldId id="3349" r:id="rId32"/>
    <p:sldId id="3331" r:id="rId33"/>
    <p:sldId id="3352" r:id="rId34"/>
    <p:sldId id="335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B5EECB-8B8A-461C-889C-C2E5266F4A5E}">
          <p14:sldIdLst/>
        </p14:section>
        <p14:section name="Default Section" id="{073C5BE8-1975-F346-8BBE-796CFC2FA78C}">
          <p14:sldIdLst>
            <p14:sldId id="3360"/>
            <p14:sldId id="3478"/>
            <p14:sldId id="3494"/>
            <p14:sldId id="3495"/>
            <p14:sldId id="3477"/>
            <p14:sldId id="2889"/>
            <p14:sldId id="3479"/>
            <p14:sldId id="3480"/>
            <p14:sldId id="434"/>
            <p14:sldId id="3445"/>
            <p14:sldId id="3356"/>
            <p14:sldId id="3346"/>
            <p14:sldId id="3323"/>
            <p14:sldId id="3357"/>
            <p14:sldId id="3481"/>
            <p14:sldId id="3482"/>
            <p14:sldId id="3484"/>
            <p14:sldId id="3485"/>
            <p14:sldId id="3486"/>
            <p14:sldId id="3487"/>
            <p14:sldId id="3488"/>
            <p14:sldId id="3490"/>
            <p14:sldId id="3489"/>
            <p14:sldId id="3483"/>
            <p14:sldId id="3491"/>
            <p14:sldId id="3343"/>
            <p14:sldId id="3366"/>
            <p14:sldId id="3332"/>
            <p14:sldId id="3324"/>
            <p14:sldId id="3349"/>
            <p14:sldId id="3331"/>
            <p14:sldId id="3352"/>
            <p14:sldId id="335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Zeranski" initials="BZ" lastIdx="1" clrIdx="0">
    <p:extLst>
      <p:ext uri="{19B8F6BF-5375-455C-9EA6-DF929625EA0E}">
        <p15:presenceInfo xmlns:p15="http://schemas.microsoft.com/office/powerpoint/2012/main" userId="S::bezeran@microsoft.com::93ddc2bc-b504-4dc0-b0ad-91d32c78d8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08" autoAdjust="0"/>
    <p:restoredTop sz="89575" autoAdjust="0"/>
  </p:normalViewPr>
  <p:slideViewPr>
    <p:cSldViewPr snapToGrid="0">
      <p:cViewPr varScale="1">
        <p:scale>
          <a:sx n="62" d="100"/>
          <a:sy n="62" d="100"/>
        </p:scale>
        <p:origin x="270"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7:09.339" idx="1">
    <p:pos x="10" y="10"/>
    <p:text/>
    <p:extLst>
      <p:ext uri="{C676402C-5697-4E1C-873F-D02D1690AC5C}">
        <p15:threadingInfo xmlns:p15="http://schemas.microsoft.com/office/powerpoint/2012/main" timeZoneBias="300"/>
      </p:ext>
    </p:extLst>
  </p:cm>
</p:cmLst>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A27943-EAEC-4F90-A947-8344E6A68FA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2FB6140D-FECE-402C-9DD7-D4F761509272}">
      <dgm:prSet/>
      <dgm:spPr/>
      <dgm:t>
        <a:bodyPr/>
        <a:lstStyle/>
        <a:p>
          <a:r>
            <a:rPr lang="en-US"/>
            <a:t>Provide sufficient context and guidance so you can use the Recommenders github repo to make your own Recommendation System</a:t>
          </a:r>
        </a:p>
      </dgm:t>
    </dgm:pt>
    <dgm:pt modelId="{80D68855-7ACC-4994-8098-D05F480EF1B0}" type="parTrans" cxnId="{482EDDB6-AA48-4541-9D15-900B59E24ABA}">
      <dgm:prSet/>
      <dgm:spPr/>
      <dgm:t>
        <a:bodyPr/>
        <a:lstStyle/>
        <a:p>
          <a:endParaRPr lang="en-US"/>
        </a:p>
      </dgm:t>
    </dgm:pt>
    <dgm:pt modelId="{A70B9FFB-6125-4D8F-941D-6529DA14C0FA}" type="sibTrans" cxnId="{482EDDB6-AA48-4541-9D15-900B59E24ABA}">
      <dgm:prSet/>
      <dgm:spPr/>
      <dgm:t>
        <a:bodyPr/>
        <a:lstStyle/>
        <a:p>
          <a:endParaRPr lang="en-US"/>
        </a:p>
      </dgm:t>
    </dgm:pt>
    <dgm:pt modelId="{B3D87541-8FD7-45CA-9BFB-D3D7F6A4538D}">
      <dgm:prSet/>
      <dgm:spPr/>
      <dgm:t>
        <a:bodyPr/>
        <a:lstStyle/>
        <a:p>
          <a:r>
            <a:rPr lang="en-US"/>
            <a:t>Highlight notebooks demonstrate multiple algorithms, automated parameter tuning and even algorithm selection to assist.</a:t>
          </a:r>
        </a:p>
      </dgm:t>
    </dgm:pt>
    <dgm:pt modelId="{19149F0D-F915-479E-A98F-FC8FD28FCB96}" type="parTrans" cxnId="{7672CD91-F570-40F2-AC68-3D66A87B1E8B}">
      <dgm:prSet/>
      <dgm:spPr/>
      <dgm:t>
        <a:bodyPr/>
        <a:lstStyle/>
        <a:p>
          <a:endParaRPr lang="en-US"/>
        </a:p>
      </dgm:t>
    </dgm:pt>
    <dgm:pt modelId="{A706F451-82C3-47C4-9E6C-A4CF32DA1DB6}" type="sibTrans" cxnId="{7672CD91-F570-40F2-AC68-3D66A87B1E8B}">
      <dgm:prSet/>
      <dgm:spPr/>
      <dgm:t>
        <a:bodyPr/>
        <a:lstStyle/>
        <a:p>
          <a:endParaRPr lang="en-US"/>
        </a:p>
      </dgm:t>
    </dgm:pt>
    <dgm:pt modelId="{1A130070-E811-4AAE-8728-CDC30D831921}" type="pres">
      <dgm:prSet presAssocID="{FEA27943-EAEC-4F90-A947-8344E6A68FA4}" presName="vert0" presStyleCnt="0">
        <dgm:presLayoutVars>
          <dgm:dir/>
          <dgm:animOne val="branch"/>
          <dgm:animLvl val="lvl"/>
        </dgm:presLayoutVars>
      </dgm:prSet>
      <dgm:spPr/>
    </dgm:pt>
    <dgm:pt modelId="{D32278E7-1368-4447-9B02-ED85FA8579FB}" type="pres">
      <dgm:prSet presAssocID="{2FB6140D-FECE-402C-9DD7-D4F761509272}" presName="thickLine" presStyleLbl="alignNode1" presStyleIdx="0" presStyleCnt="2"/>
      <dgm:spPr/>
    </dgm:pt>
    <dgm:pt modelId="{2958BF8E-9DD4-42B6-A6CA-E54AEF288A73}" type="pres">
      <dgm:prSet presAssocID="{2FB6140D-FECE-402C-9DD7-D4F761509272}" presName="horz1" presStyleCnt="0"/>
      <dgm:spPr/>
    </dgm:pt>
    <dgm:pt modelId="{8C5C23B3-5C7C-4D02-9BD0-19D9FB81F8F7}" type="pres">
      <dgm:prSet presAssocID="{2FB6140D-FECE-402C-9DD7-D4F761509272}" presName="tx1" presStyleLbl="revTx" presStyleIdx="0" presStyleCnt="2"/>
      <dgm:spPr/>
    </dgm:pt>
    <dgm:pt modelId="{A0D9ACE3-B413-40F8-AB27-0E50E2F6E161}" type="pres">
      <dgm:prSet presAssocID="{2FB6140D-FECE-402C-9DD7-D4F761509272}" presName="vert1" presStyleCnt="0"/>
      <dgm:spPr/>
    </dgm:pt>
    <dgm:pt modelId="{51DDA43E-34A0-4CCD-A7BB-1CB39B1D5F35}" type="pres">
      <dgm:prSet presAssocID="{B3D87541-8FD7-45CA-9BFB-D3D7F6A4538D}" presName="thickLine" presStyleLbl="alignNode1" presStyleIdx="1" presStyleCnt="2"/>
      <dgm:spPr/>
    </dgm:pt>
    <dgm:pt modelId="{3B513233-1D3F-4840-A667-F66D8A99B97B}" type="pres">
      <dgm:prSet presAssocID="{B3D87541-8FD7-45CA-9BFB-D3D7F6A4538D}" presName="horz1" presStyleCnt="0"/>
      <dgm:spPr/>
    </dgm:pt>
    <dgm:pt modelId="{6060FED5-B254-4C6E-8411-A5776C3001E3}" type="pres">
      <dgm:prSet presAssocID="{B3D87541-8FD7-45CA-9BFB-D3D7F6A4538D}" presName="tx1" presStyleLbl="revTx" presStyleIdx="1" presStyleCnt="2"/>
      <dgm:spPr/>
    </dgm:pt>
    <dgm:pt modelId="{5EB5D5FD-BB2E-4637-9C23-A8683468043D}" type="pres">
      <dgm:prSet presAssocID="{B3D87541-8FD7-45CA-9BFB-D3D7F6A4538D}" presName="vert1" presStyleCnt="0"/>
      <dgm:spPr/>
    </dgm:pt>
  </dgm:ptLst>
  <dgm:cxnLst>
    <dgm:cxn modelId="{8C02D711-F4E0-4C54-880B-269650696D66}" type="presOf" srcId="{B3D87541-8FD7-45CA-9BFB-D3D7F6A4538D}" destId="{6060FED5-B254-4C6E-8411-A5776C3001E3}" srcOrd="0" destOrd="0" presId="urn:microsoft.com/office/officeart/2008/layout/LinedList"/>
    <dgm:cxn modelId="{FE201D64-EDAE-4252-84D8-A22C13C8C60F}" type="presOf" srcId="{FEA27943-EAEC-4F90-A947-8344E6A68FA4}" destId="{1A130070-E811-4AAE-8728-CDC30D831921}" srcOrd="0" destOrd="0" presId="urn:microsoft.com/office/officeart/2008/layout/LinedList"/>
    <dgm:cxn modelId="{B95F0F8A-ADA7-4FC1-848C-D83CE32AA34A}" type="presOf" srcId="{2FB6140D-FECE-402C-9DD7-D4F761509272}" destId="{8C5C23B3-5C7C-4D02-9BD0-19D9FB81F8F7}" srcOrd="0" destOrd="0" presId="urn:microsoft.com/office/officeart/2008/layout/LinedList"/>
    <dgm:cxn modelId="{7672CD91-F570-40F2-AC68-3D66A87B1E8B}" srcId="{FEA27943-EAEC-4F90-A947-8344E6A68FA4}" destId="{B3D87541-8FD7-45CA-9BFB-D3D7F6A4538D}" srcOrd="1" destOrd="0" parTransId="{19149F0D-F915-479E-A98F-FC8FD28FCB96}" sibTransId="{A706F451-82C3-47C4-9E6C-A4CF32DA1DB6}"/>
    <dgm:cxn modelId="{482EDDB6-AA48-4541-9D15-900B59E24ABA}" srcId="{FEA27943-EAEC-4F90-A947-8344E6A68FA4}" destId="{2FB6140D-FECE-402C-9DD7-D4F761509272}" srcOrd="0" destOrd="0" parTransId="{80D68855-7ACC-4994-8098-D05F480EF1B0}" sibTransId="{A70B9FFB-6125-4D8F-941D-6529DA14C0FA}"/>
    <dgm:cxn modelId="{6AD50655-857D-4A16-ADD7-5DFA661A8C65}" type="presParOf" srcId="{1A130070-E811-4AAE-8728-CDC30D831921}" destId="{D32278E7-1368-4447-9B02-ED85FA8579FB}" srcOrd="0" destOrd="0" presId="urn:microsoft.com/office/officeart/2008/layout/LinedList"/>
    <dgm:cxn modelId="{18B6DA3A-D2F1-46E4-BCDF-11E22803DE05}" type="presParOf" srcId="{1A130070-E811-4AAE-8728-CDC30D831921}" destId="{2958BF8E-9DD4-42B6-A6CA-E54AEF288A73}" srcOrd="1" destOrd="0" presId="urn:microsoft.com/office/officeart/2008/layout/LinedList"/>
    <dgm:cxn modelId="{AEDF7C24-4B0E-4F76-9440-200CD8B02DE3}" type="presParOf" srcId="{2958BF8E-9DD4-42B6-A6CA-E54AEF288A73}" destId="{8C5C23B3-5C7C-4D02-9BD0-19D9FB81F8F7}" srcOrd="0" destOrd="0" presId="urn:microsoft.com/office/officeart/2008/layout/LinedList"/>
    <dgm:cxn modelId="{D2854E3D-5D27-4C7D-9EA9-59A46BE2D2E9}" type="presParOf" srcId="{2958BF8E-9DD4-42B6-A6CA-E54AEF288A73}" destId="{A0D9ACE3-B413-40F8-AB27-0E50E2F6E161}" srcOrd="1" destOrd="0" presId="urn:microsoft.com/office/officeart/2008/layout/LinedList"/>
    <dgm:cxn modelId="{67236561-8696-4339-B812-1642269E05D3}" type="presParOf" srcId="{1A130070-E811-4AAE-8728-CDC30D831921}" destId="{51DDA43E-34A0-4CCD-A7BB-1CB39B1D5F35}" srcOrd="2" destOrd="0" presId="urn:microsoft.com/office/officeart/2008/layout/LinedList"/>
    <dgm:cxn modelId="{C450FB5E-59B6-4E7C-8613-884F8E28C5A1}" type="presParOf" srcId="{1A130070-E811-4AAE-8728-CDC30D831921}" destId="{3B513233-1D3F-4840-A667-F66D8A99B97B}" srcOrd="3" destOrd="0" presId="urn:microsoft.com/office/officeart/2008/layout/LinedList"/>
    <dgm:cxn modelId="{77F1D81D-6714-4EED-855A-816ADB456A36}" type="presParOf" srcId="{3B513233-1D3F-4840-A667-F66D8A99B97B}" destId="{6060FED5-B254-4C6E-8411-A5776C3001E3}" srcOrd="0" destOrd="0" presId="urn:microsoft.com/office/officeart/2008/layout/LinedList"/>
    <dgm:cxn modelId="{672AED99-BC1A-4481-AABA-3E4B4E38EF18}" type="presParOf" srcId="{3B513233-1D3F-4840-A667-F66D8A99B97B}" destId="{5EB5D5FD-BB2E-4637-9C23-A8683468043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171B6B-E82E-432A-B72B-211A493326A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AC575F2-E8FB-4DD7-ADCB-F4717EF5A6BB}">
      <dgm:prSet/>
      <dgm:spPr/>
      <dgm:t>
        <a:bodyPr/>
        <a:lstStyle/>
        <a:p>
          <a:pPr>
            <a:lnSpc>
              <a:spcPct val="100000"/>
            </a:lnSpc>
          </a:pPr>
          <a:r>
            <a:rPr lang="en-US" dirty="0"/>
            <a:t>…is a subclass of information filtering systems that seek to predict the ‘rating’ or ‘preference’ that a user would give to an item</a:t>
          </a:r>
        </a:p>
      </dgm:t>
    </dgm:pt>
    <dgm:pt modelId="{FD733A2E-8D9D-4FD9-AE2F-9E50AF6B64E2}" type="parTrans" cxnId="{43A52071-5E98-40FB-A72C-2249B2E0C716}">
      <dgm:prSet/>
      <dgm:spPr/>
      <dgm:t>
        <a:bodyPr/>
        <a:lstStyle/>
        <a:p>
          <a:endParaRPr lang="en-US"/>
        </a:p>
      </dgm:t>
    </dgm:pt>
    <dgm:pt modelId="{D91A4A18-A25F-4CEC-9B21-56CB54663465}" type="sibTrans" cxnId="{43A52071-5E98-40FB-A72C-2249B2E0C716}">
      <dgm:prSet/>
      <dgm:spPr/>
      <dgm:t>
        <a:bodyPr/>
        <a:lstStyle/>
        <a:p>
          <a:endParaRPr lang="en-US"/>
        </a:p>
      </dgm:t>
    </dgm:pt>
    <dgm:pt modelId="{353E1A4B-A7AB-4B93-AE08-FCA9785BA572}">
      <dgm:prSet/>
      <dgm:spPr/>
      <dgm:t>
        <a:bodyPr/>
        <a:lstStyle/>
        <a:p>
          <a:pPr>
            <a:lnSpc>
              <a:spcPct val="100000"/>
            </a:lnSpc>
          </a:pPr>
          <a:r>
            <a:rPr lang="en-US" i="1"/>
            <a:t>https://en.wikipedia.org/wiki/Recommender_system</a:t>
          </a:r>
          <a:endParaRPr lang="en-US"/>
        </a:p>
      </dgm:t>
    </dgm:pt>
    <dgm:pt modelId="{3C37591E-AC40-4546-9A1D-9F0B279D4CD4}" type="parTrans" cxnId="{B810C3E8-5275-4E1F-89D6-31F092FB65B1}">
      <dgm:prSet/>
      <dgm:spPr/>
      <dgm:t>
        <a:bodyPr/>
        <a:lstStyle/>
        <a:p>
          <a:endParaRPr lang="en-US"/>
        </a:p>
      </dgm:t>
    </dgm:pt>
    <dgm:pt modelId="{118E2343-E9E4-4A66-940F-9F9929967C89}" type="sibTrans" cxnId="{B810C3E8-5275-4E1F-89D6-31F092FB65B1}">
      <dgm:prSet/>
      <dgm:spPr/>
      <dgm:t>
        <a:bodyPr/>
        <a:lstStyle/>
        <a:p>
          <a:endParaRPr lang="en-US"/>
        </a:p>
      </dgm:t>
    </dgm:pt>
    <dgm:pt modelId="{CB778517-AF52-4F71-AD28-015CEF7FF69D}" type="pres">
      <dgm:prSet presAssocID="{22171B6B-E82E-432A-B72B-211A493326AE}" presName="linear" presStyleCnt="0">
        <dgm:presLayoutVars>
          <dgm:animLvl val="lvl"/>
          <dgm:resizeHandles val="exact"/>
        </dgm:presLayoutVars>
      </dgm:prSet>
      <dgm:spPr/>
    </dgm:pt>
    <dgm:pt modelId="{C3B44040-1A2D-4566-B749-9847FD811590}" type="pres">
      <dgm:prSet presAssocID="{0AC575F2-E8FB-4DD7-ADCB-F4717EF5A6BB}" presName="parentText" presStyleLbl="node1" presStyleIdx="0" presStyleCnt="2">
        <dgm:presLayoutVars>
          <dgm:chMax val="0"/>
          <dgm:bulletEnabled val="1"/>
        </dgm:presLayoutVars>
      </dgm:prSet>
      <dgm:spPr/>
    </dgm:pt>
    <dgm:pt modelId="{9D971FCC-78BD-43D7-9DCB-DB8125CB1E01}" type="pres">
      <dgm:prSet presAssocID="{D91A4A18-A25F-4CEC-9B21-56CB54663465}" presName="spacer" presStyleCnt="0"/>
      <dgm:spPr/>
    </dgm:pt>
    <dgm:pt modelId="{1C2FA45F-B396-4AFB-9EDD-457B19770130}" type="pres">
      <dgm:prSet presAssocID="{353E1A4B-A7AB-4B93-AE08-FCA9785BA572}" presName="parentText" presStyleLbl="node1" presStyleIdx="1" presStyleCnt="2">
        <dgm:presLayoutVars>
          <dgm:chMax val="0"/>
          <dgm:bulletEnabled val="1"/>
        </dgm:presLayoutVars>
      </dgm:prSet>
      <dgm:spPr/>
    </dgm:pt>
  </dgm:ptLst>
  <dgm:cxnLst>
    <dgm:cxn modelId="{A40FED05-8D70-47F7-9FAF-270CA87A4831}" type="presOf" srcId="{353E1A4B-A7AB-4B93-AE08-FCA9785BA572}" destId="{1C2FA45F-B396-4AFB-9EDD-457B19770130}" srcOrd="0" destOrd="0" presId="urn:microsoft.com/office/officeart/2005/8/layout/vList2"/>
    <dgm:cxn modelId="{FC67195E-CF7D-4564-A084-DE02BAFC7522}" type="presOf" srcId="{22171B6B-E82E-432A-B72B-211A493326AE}" destId="{CB778517-AF52-4F71-AD28-015CEF7FF69D}" srcOrd="0" destOrd="0" presId="urn:microsoft.com/office/officeart/2005/8/layout/vList2"/>
    <dgm:cxn modelId="{43A52071-5E98-40FB-A72C-2249B2E0C716}" srcId="{22171B6B-E82E-432A-B72B-211A493326AE}" destId="{0AC575F2-E8FB-4DD7-ADCB-F4717EF5A6BB}" srcOrd="0" destOrd="0" parTransId="{FD733A2E-8D9D-4FD9-AE2F-9E50AF6B64E2}" sibTransId="{D91A4A18-A25F-4CEC-9B21-56CB54663465}"/>
    <dgm:cxn modelId="{F4DE23CE-C04C-4CC5-838A-3830CBBA03AF}" type="presOf" srcId="{0AC575F2-E8FB-4DD7-ADCB-F4717EF5A6BB}" destId="{C3B44040-1A2D-4566-B749-9847FD811590}" srcOrd="0" destOrd="0" presId="urn:microsoft.com/office/officeart/2005/8/layout/vList2"/>
    <dgm:cxn modelId="{B810C3E8-5275-4E1F-89D6-31F092FB65B1}" srcId="{22171B6B-E82E-432A-B72B-211A493326AE}" destId="{353E1A4B-A7AB-4B93-AE08-FCA9785BA572}" srcOrd="1" destOrd="0" parTransId="{3C37591E-AC40-4546-9A1D-9F0B279D4CD4}" sibTransId="{118E2343-E9E4-4A66-940F-9F9929967C89}"/>
    <dgm:cxn modelId="{DCB45700-32B0-4CF7-9263-41B4F47BFAC6}" type="presParOf" srcId="{CB778517-AF52-4F71-AD28-015CEF7FF69D}" destId="{C3B44040-1A2D-4566-B749-9847FD811590}" srcOrd="0" destOrd="0" presId="urn:microsoft.com/office/officeart/2005/8/layout/vList2"/>
    <dgm:cxn modelId="{A33B3C97-84CF-4215-8096-D26438BB15A3}" type="presParOf" srcId="{CB778517-AF52-4F71-AD28-015CEF7FF69D}" destId="{9D971FCC-78BD-43D7-9DCB-DB8125CB1E01}" srcOrd="1" destOrd="0" presId="urn:microsoft.com/office/officeart/2005/8/layout/vList2"/>
    <dgm:cxn modelId="{3E1097A0-CD38-41CE-9D4C-25AA77E74A33}" type="presParOf" srcId="{CB778517-AF52-4F71-AD28-015CEF7FF69D}" destId="{1C2FA45F-B396-4AFB-9EDD-457B1977013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1CCA44-7181-4899-A73D-909B6554412E}"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1971B618-4212-4D87-944A-B9A629E38D18}">
      <dgm:prSet/>
      <dgm:spPr/>
      <dgm:t>
        <a:bodyPr/>
        <a:lstStyle/>
        <a:p>
          <a:r>
            <a:rPr lang="en-US"/>
            <a:t>Training in the cloud</a:t>
          </a:r>
        </a:p>
      </dgm:t>
    </dgm:pt>
    <dgm:pt modelId="{48F3E48D-1978-4761-B7FD-3BE3B9E3F9A8}" type="parTrans" cxnId="{A4C9D5B2-1344-45C6-9D8A-641D29B0374D}">
      <dgm:prSet/>
      <dgm:spPr/>
      <dgm:t>
        <a:bodyPr/>
        <a:lstStyle/>
        <a:p>
          <a:endParaRPr lang="en-US"/>
        </a:p>
      </dgm:t>
    </dgm:pt>
    <dgm:pt modelId="{299AB00D-B802-4B9B-AF00-22B83978DEE5}" type="sibTrans" cxnId="{A4C9D5B2-1344-45C6-9D8A-641D29B0374D}">
      <dgm:prSet/>
      <dgm:spPr/>
      <dgm:t>
        <a:bodyPr/>
        <a:lstStyle/>
        <a:p>
          <a:endParaRPr lang="en-US"/>
        </a:p>
      </dgm:t>
    </dgm:pt>
    <dgm:pt modelId="{A53C0FD4-AB73-4DA5-83AE-1337A300A46F}">
      <dgm:prSet/>
      <dgm:spPr/>
      <dgm:t>
        <a:bodyPr/>
        <a:lstStyle/>
        <a:p>
          <a:r>
            <a:rPr lang="en-US"/>
            <a:t>Highly scalable and flexible model training</a:t>
          </a:r>
        </a:p>
      </dgm:t>
    </dgm:pt>
    <dgm:pt modelId="{9DCE8B10-F04E-45B4-81F3-B733E2BD317B}" type="parTrans" cxnId="{4CEDB7E7-E2CB-4180-97D2-AED13A4E5CD6}">
      <dgm:prSet/>
      <dgm:spPr/>
      <dgm:t>
        <a:bodyPr/>
        <a:lstStyle/>
        <a:p>
          <a:endParaRPr lang="en-US"/>
        </a:p>
      </dgm:t>
    </dgm:pt>
    <dgm:pt modelId="{710205A4-A39D-4C80-9A63-C07039CE8185}" type="sibTrans" cxnId="{4CEDB7E7-E2CB-4180-97D2-AED13A4E5CD6}">
      <dgm:prSet/>
      <dgm:spPr/>
      <dgm:t>
        <a:bodyPr/>
        <a:lstStyle/>
        <a:p>
          <a:endParaRPr lang="en-US"/>
        </a:p>
      </dgm:t>
    </dgm:pt>
    <dgm:pt modelId="{B887E56B-FC8D-4B82-B2EA-A5EF1D72BD28}">
      <dgm:prSet/>
      <dgm:spPr/>
      <dgm:t>
        <a:bodyPr/>
        <a:lstStyle/>
        <a:p>
          <a:r>
            <a:rPr lang="en-US"/>
            <a:t>Rapid Iteration</a:t>
          </a:r>
        </a:p>
      </dgm:t>
    </dgm:pt>
    <dgm:pt modelId="{1AE850EC-BB35-4906-A29C-C6D79DD3B7C1}" type="parTrans" cxnId="{A2AFB362-8F08-4EF4-8865-BB488D551C0B}">
      <dgm:prSet/>
      <dgm:spPr/>
      <dgm:t>
        <a:bodyPr/>
        <a:lstStyle/>
        <a:p>
          <a:endParaRPr lang="en-US"/>
        </a:p>
      </dgm:t>
    </dgm:pt>
    <dgm:pt modelId="{82488734-0088-427C-A8C9-ED98D8357D4E}" type="sibTrans" cxnId="{A2AFB362-8F08-4EF4-8865-BB488D551C0B}">
      <dgm:prSet/>
      <dgm:spPr/>
      <dgm:t>
        <a:bodyPr/>
        <a:lstStyle/>
        <a:p>
          <a:endParaRPr lang="en-US"/>
        </a:p>
      </dgm:t>
    </dgm:pt>
    <dgm:pt modelId="{1E213BB8-E0AD-487D-AD5F-8ED235C11382}">
      <dgm:prSet/>
      <dgm:spPr/>
      <dgm:t>
        <a:bodyPr/>
        <a:lstStyle/>
        <a:p>
          <a:r>
            <a:rPr lang="en-US"/>
            <a:t>Model Traceability</a:t>
          </a:r>
        </a:p>
      </dgm:t>
    </dgm:pt>
    <dgm:pt modelId="{B735669B-0F8D-484D-8736-E321392D2391}" type="parTrans" cxnId="{915AE239-FB34-436A-8920-6C3DA6AB7E9B}">
      <dgm:prSet/>
      <dgm:spPr/>
      <dgm:t>
        <a:bodyPr/>
        <a:lstStyle/>
        <a:p>
          <a:endParaRPr lang="en-US"/>
        </a:p>
      </dgm:t>
    </dgm:pt>
    <dgm:pt modelId="{2FCB9578-5886-42FC-BA2C-0F65404B9DF5}" type="sibTrans" cxnId="{915AE239-FB34-436A-8920-6C3DA6AB7E9B}">
      <dgm:prSet/>
      <dgm:spPr/>
      <dgm:t>
        <a:bodyPr/>
        <a:lstStyle/>
        <a:p>
          <a:endParaRPr lang="en-US"/>
        </a:p>
      </dgm:t>
    </dgm:pt>
    <dgm:pt modelId="{001E4799-11C4-4EA2-B684-9048ABCEA802}">
      <dgm:prSet/>
      <dgm:spPr/>
      <dgm:t>
        <a:bodyPr/>
        <a:lstStyle/>
        <a:p>
          <a:r>
            <a:rPr lang="en-US"/>
            <a:t>Automated Data, Output, Notebook and related Asset Retention</a:t>
          </a:r>
        </a:p>
      </dgm:t>
    </dgm:pt>
    <dgm:pt modelId="{232377D6-BEBE-452B-AB50-F976EA1310D1}" type="parTrans" cxnId="{F4F7CB34-9FDA-4D2E-9428-AE7F3274BDD4}">
      <dgm:prSet/>
      <dgm:spPr/>
      <dgm:t>
        <a:bodyPr/>
        <a:lstStyle/>
        <a:p>
          <a:endParaRPr lang="en-US"/>
        </a:p>
      </dgm:t>
    </dgm:pt>
    <dgm:pt modelId="{1E6217E7-809F-45A8-884C-46D8E2575B70}" type="sibTrans" cxnId="{F4F7CB34-9FDA-4D2E-9428-AE7F3274BDD4}">
      <dgm:prSet/>
      <dgm:spPr/>
      <dgm:t>
        <a:bodyPr/>
        <a:lstStyle/>
        <a:p>
          <a:endParaRPr lang="en-US"/>
        </a:p>
      </dgm:t>
    </dgm:pt>
    <dgm:pt modelId="{F6DEBE65-4878-4856-96C6-65817C09CFB1}">
      <dgm:prSet/>
      <dgm:spPr/>
      <dgm:t>
        <a:bodyPr/>
        <a:lstStyle/>
        <a:p>
          <a:r>
            <a:rPr lang="en-US"/>
            <a:t>Azure ML’s automated machine learning finds algorithms based on your data</a:t>
          </a:r>
        </a:p>
      </dgm:t>
    </dgm:pt>
    <dgm:pt modelId="{EEF51EEB-D384-4538-A3DA-31887E750D7C}" type="parTrans" cxnId="{01D3CBA3-C10A-4D90-A59A-5BC185B104B2}">
      <dgm:prSet/>
      <dgm:spPr/>
      <dgm:t>
        <a:bodyPr/>
        <a:lstStyle/>
        <a:p>
          <a:endParaRPr lang="en-US"/>
        </a:p>
      </dgm:t>
    </dgm:pt>
    <dgm:pt modelId="{7F4A9E0E-7711-4637-A839-F0C5A6346619}" type="sibTrans" cxnId="{01D3CBA3-C10A-4D90-A59A-5BC185B104B2}">
      <dgm:prSet/>
      <dgm:spPr/>
      <dgm:t>
        <a:bodyPr/>
        <a:lstStyle/>
        <a:p>
          <a:endParaRPr lang="en-US"/>
        </a:p>
      </dgm:t>
    </dgm:pt>
    <dgm:pt modelId="{676AC155-B57E-4660-A7E9-D3F679D7AE6F}">
      <dgm:prSet/>
      <dgm:spPr/>
      <dgm:t>
        <a:bodyPr/>
        <a:lstStyle/>
        <a:p>
          <a:r>
            <a:rPr lang="en-US"/>
            <a:t>Pipelines for repeatability and sharing</a:t>
          </a:r>
        </a:p>
      </dgm:t>
    </dgm:pt>
    <dgm:pt modelId="{C9B81A33-74BE-42DF-B249-C073BA6A0F32}" type="parTrans" cxnId="{9BB47A46-73FA-4684-BD1E-82249F3FA034}">
      <dgm:prSet/>
      <dgm:spPr/>
      <dgm:t>
        <a:bodyPr/>
        <a:lstStyle/>
        <a:p>
          <a:endParaRPr lang="en-US"/>
        </a:p>
      </dgm:t>
    </dgm:pt>
    <dgm:pt modelId="{FD7292A1-27A7-4E7F-B1FF-F1159D240C4F}" type="sibTrans" cxnId="{9BB47A46-73FA-4684-BD1E-82249F3FA034}">
      <dgm:prSet/>
      <dgm:spPr/>
      <dgm:t>
        <a:bodyPr/>
        <a:lstStyle/>
        <a:p>
          <a:endParaRPr lang="en-US"/>
        </a:p>
      </dgm:t>
    </dgm:pt>
    <dgm:pt modelId="{973811B3-79BD-450D-886D-B321FC0C1070}" type="pres">
      <dgm:prSet presAssocID="{551CCA44-7181-4899-A73D-909B6554412E}" presName="vert0" presStyleCnt="0">
        <dgm:presLayoutVars>
          <dgm:dir/>
          <dgm:animOne val="branch"/>
          <dgm:animLvl val="lvl"/>
        </dgm:presLayoutVars>
      </dgm:prSet>
      <dgm:spPr/>
    </dgm:pt>
    <dgm:pt modelId="{C81BAD12-0413-4733-BE59-40ACC6BCCFB4}" type="pres">
      <dgm:prSet presAssocID="{1971B618-4212-4D87-944A-B9A629E38D18}" presName="thickLine" presStyleLbl="alignNode1" presStyleIdx="0" presStyleCnt="7"/>
      <dgm:spPr/>
    </dgm:pt>
    <dgm:pt modelId="{CE48D46F-DD13-45FE-945A-EDA51614BC05}" type="pres">
      <dgm:prSet presAssocID="{1971B618-4212-4D87-944A-B9A629E38D18}" presName="horz1" presStyleCnt="0"/>
      <dgm:spPr/>
    </dgm:pt>
    <dgm:pt modelId="{78E041BD-0522-496D-B50C-B6D9455D40AF}" type="pres">
      <dgm:prSet presAssocID="{1971B618-4212-4D87-944A-B9A629E38D18}" presName="tx1" presStyleLbl="revTx" presStyleIdx="0" presStyleCnt="7"/>
      <dgm:spPr/>
    </dgm:pt>
    <dgm:pt modelId="{B78EC9AB-98BF-4456-BB95-F675F77AE5BD}" type="pres">
      <dgm:prSet presAssocID="{1971B618-4212-4D87-944A-B9A629E38D18}" presName="vert1" presStyleCnt="0"/>
      <dgm:spPr/>
    </dgm:pt>
    <dgm:pt modelId="{72FF436A-91C6-4306-98CD-C7C65AD02520}" type="pres">
      <dgm:prSet presAssocID="{A53C0FD4-AB73-4DA5-83AE-1337A300A46F}" presName="thickLine" presStyleLbl="alignNode1" presStyleIdx="1" presStyleCnt="7"/>
      <dgm:spPr/>
    </dgm:pt>
    <dgm:pt modelId="{2DC096F3-7618-4D6E-AC17-A9509E40FEC3}" type="pres">
      <dgm:prSet presAssocID="{A53C0FD4-AB73-4DA5-83AE-1337A300A46F}" presName="horz1" presStyleCnt="0"/>
      <dgm:spPr/>
    </dgm:pt>
    <dgm:pt modelId="{70E4D5C2-1232-4A81-83B8-C600C849F315}" type="pres">
      <dgm:prSet presAssocID="{A53C0FD4-AB73-4DA5-83AE-1337A300A46F}" presName="tx1" presStyleLbl="revTx" presStyleIdx="1" presStyleCnt="7"/>
      <dgm:spPr/>
    </dgm:pt>
    <dgm:pt modelId="{813AF3F8-DC67-4ED3-B8D9-031309F99F26}" type="pres">
      <dgm:prSet presAssocID="{A53C0FD4-AB73-4DA5-83AE-1337A300A46F}" presName="vert1" presStyleCnt="0"/>
      <dgm:spPr/>
    </dgm:pt>
    <dgm:pt modelId="{1AF74D35-DF02-435B-AC31-DEA54D1D4EE3}" type="pres">
      <dgm:prSet presAssocID="{B887E56B-FC8D-4B82-B2EA-A5EF1D72BD28}" presName="thickLine" presStyleLbl="alignNode1" presStyleIdx="2" presStyleCnt="7"/>
      <dgm:spPr/>
    </dgm:pt>
    <dgm:pt modelId="{E5CC21F7-ED68-4B20-8A41-2194CFD1C253}" type="pres">
      <dgm:prSet presAssocID="{B887E56B-FC8D-4B82-B2EA-A5EF1D72BD28}" presName="horz1" presStyleCnt="0"/>
      <dgm:spPr/>
    </dgm:pt>
    <dgm:pt modelId="{79F85B98-76D5-4C7F-AEF4-1E42AEFA8883}" type="pres">
      <dgm:prSet presAssocID="{B887E56B-FC8D-4B82-B2EA-A5EF1D72BD28}" presName="tx1" presStyleLbl="revTx" presStyleIdx="2" presStyleCnt="7"/>
      <dgm:spPr/>
    </dgm:pt>
    <dgm:pt modelId="{1FE9A4A7-F498-4303-A659-C18FA0114A4F}" type="pres">
      <dgm:prSet presAssocID="{B887E56B-FC8D-4B82-B2EA-A5EF1D72BD28}" presName="vert1" presStyleCnt="0"/>
      <dgm:spPr/>
    </dgm:pt>
    <dgm:pt modelId="{B902EFC6-7F20-41EE-AC2D-41B717FBEAD9}" type="pres">
      <dgm:prSet presAssocID="{1E213BB8-E0AD-487D-AD5F-8ED235C11382}" presName="thickLine" presStyleLbl="alignNode1" presStyleIdx="3" presStyleCnt="7"/>
      <dgm:spPr/>
    </dgm:pt>
    <dgm:pt modelId="{F460EED8-9249-4364-97E0-3968B45100E4}" type="pres">
      <dgm:prSet presAssocID="{1E213BB8-E0AD-487D-AD5F-8ED235C11382}" presName="horz1" presStyleCnt="0"/>
      <dgm:spPr/>
    </dgm:pt>
    <dgm:pt modelId="{6988B95D-C222-4559-BFEA-C7FC290C1492}" type="pres">
      <dgm:prSet presAssocID="{1E213BB8-E0AD-487D-AD5F-8ED235C11382}" presName="tx1" presStyleLbl="revTx" presStyleIdx="3" presStyleCnt="7"/>
      <dgm:spPr/>
    </dgm:pt>
    <dgm:pt modelId="{81D9FCB6-3338-4C82-82A6-6203F149BF5F}" type="pres">
      <dgm:prSet presAssocID="{1E213BB8-E0AD-487D-AD5F-8ED235C11382}" presName="vert1" presStyleCnt="0"/>
      <dgm:spPr/>
    </dgm:pt>
    <dgm:pt modelId="{1D1F49FE-DC52-4701-9C7B-A2BDA830A408}" type="pres">
      <dgm:prSet presAssocID="{001E4799-11C4-4EA2-B684-9048ABCEA802}" presName="thickLine" presStyleLbl="alignNode1" presStyleIdx="4" presStyleCnt="7"/>
      <dgm:spPr/>
    </dgm:pt>
    <dgm:pt modelId="{AD6CB028-4A76-42A1-9464-8A5F3E315AE9}" type="pres">
      <dgm:prSet presAssocID="{001E4799-11C4-4EA2-B684-9048ABCEA802}" presName="horz1" presStyleCnt="0"/>
      <dgm:spPr/>
    </dgm:pt>
    <dgm:pt modelId="{29BD65B8-534F-48F8-BADE-AA1722BFC34B}" type="pres">
      <dgm:prSet presAssocID="{001E4799-11C4-4EA2-B684-9048ABCEA802}" presName="tx1" presStyleLbl="revTx" presStyleIdx="4" presStyleCnt="7"/>
      <dgm:spPr/>
    </dgm:pt>
    <dgm:pt modelId="{D5F20208-E3B4-4AE0-9B28-1B06E2CFBF9E}" type="pres">
      <dgm:prSet presAssocID="{001E4799-11C4-4EA2-B684-9048ABCEA802}" presName="vert1" presStyleCnt="0"/>
      <dgm:spPr/>
    </dgm:pt>
    <dgm:pt modelId="{C4FA41C4-1EE7-4655-8369-8F7E20AF9757}" type="pres">
      <dgm:prSet presAssocID="{F6DEBE65-4878-4856-96C6-65817C09CFB1}" presName="thickLine" presStyleLbl="alignNode1" presStyleIdx="5" presStyleCnt="7"/>
      <dgm:spPr/>
    </dgm:pt>
    <dgm:pt modelId="{A9CDE9B9-0DDF-4E55-BCA6-A37B3B4F014E}" type="pres">
      <dgm:prSet presAssocID="{F6DEBE65-4878-4856-96C6-65817C09CFB1}" presName="horz1" presStyleCnt="0"/>
      <dgm:spPr/>
    </dgm:pt>
    <dgm:pt modelId="{0EEABBE7-8900-498E-8A27-31C308D7E214}" type="pres">
      <dgm:prSet presAssocID="{F6DEBE65-4878-4856-96C6-65817C09CFB1}" presName="tx1" presStyleLbl="revTx" presStyleIdx="5" presStyleCnt="7"/>
      <dgm:spPr/>
    </dgm:pt>
    <dgm:pt modelId="{4BEA69F7-272C-4247-8B9C-28C9C4ECA40C}" type="pres">
      <dgm:prSet presAssocID="{F6DEBE65-4878-4856-96C6-65817C09CFB1}" presName="vert1" presStyleCnt="0"/>
      <dgm:spPr/>
    </dgm:pt>
    <dgm:pt modelId="{3CD71FB4-EBC6-4B77-9809-C1229319C431}" type="pres">
      <dgm:prSet presAssocID="{676AC155-B57E-4660-A7E9-D3F679D7AE6F}" presName="thickLine" presStyleLbl="alignNode1" presStyleIdx="6" presStyleCnt="7"/>
      <dgm:spPr/>
    </dgm:pt>
    <dgm:pt modelId="{CCEA8CC6-64C6-48AD-8119-AA11AA12F3D4}" type="pres">
      <dgm:prSet presAssocID="{676AC155-B57E-4660-A7E9-D3F679D7AE6F}" presName="horz1" presStyleCnt="0"/>
      <dgm:spPr/>
    </dgm:pt>
    <dgm:pt modelId="{DFD23F3B-CE1C-481D-8C53-3DDDD79C36DA}" type="pres">
      <dgm:prSet presAssocID="{676AC155-B57E-4660-A7E9-D3F679D7AE6F}" presName="tx1" presStyleLbl="revTx" presStyleIdx="6" presStyleCnt="7"/>
      <dgm:spPr/>
    </dgm:pt>
    <dgm:pt modelId="{5FF4E10B-9042-4C8E-BCCA-574559BB1A49}" type="pres">
      <dgm:prSet presAssocID="{676AC155-B57E-4660-A7E9-D3F679D7AE6F}" presName="vert1" presStyleCnt="0"/>
      <dgm:spPr/>
    </dgm:pt>
  </dgm:ptLst>
  <dgm:cxnLst>
    <dgm:cxn modelId="{9C920011-1CA6-4A37-9836-5096998BE58F}" type="presOf" srcId="{1E213BB8-E0AD-487D-AD5F-8ED235C11382}" destId="{6988B95D-C222-4559-BFEA-C7FC290C1492}" srcOrd="0" destOrd="0" presId="urn:microsoft.com/office/officeart/2008/layout/LinedList"/>
    <dgm:cxn modelId="{95E1821A-23BA-4941-B680-7E194C1DB8FE}" type="presOf" srcId="{1971B618-4212-4D87-944A-B9A629E38D18}" destId="{78E041BD-0522-496D-B50C-B6D9455D40AF}" srcOrd="0" destOrd="0" presId="urn:microsoft.com/office/officeart/2008/layout/LinedList"/>
    <dgm:cxn modelId="{F4F7CB34-9FDA-4D2E-9428-AE7F3274BDD4}" srcId="{551CCA44-7181-4899-A73D-909B6554412E}" destId="{001E4799-11C4-4EA2-B684-9048ABCEA802}" srcOrd="4" destOrd="0" parTransId="{232377D6-BEBE-452B-AB50-F976EA1310D1}" sibTransId="{1E6217E7-809F-45A8-884C-46D8E2575B70}"/>
    <dgm:cxn modelId="{915AE239-FB34-436A-8920-6C3DA6AB7E9B}" srcId="{551CCA44-7181-4899-A73D-909B6554412E}" destId="{1E213BB8-E0AD-487D-AD5F-8ED235C11382}" srcOrd="3" destOrd="0" parTransId="{B735669B-0F8D-484D-8736-E321392D2391}" sibTransId="{2FCB9578-5886-42FC-BA2C-0F65404B9DF5}"/>
    <dgm:cxn modelId="{A2AFB362-8F08-4EF4-8865-BB488D551C0B}" srcId="{551CCA44-7181-4899-A73D-909B6554412E}" destId="{B887E56B-FC8D-4B82-B2EA-A5EF1D72BD28}" srcOrd="2" destOrd="0" parTransId="{1AE850EC-BB35-4906-A29C-C6D79DD3B7C1}" sibTransId="{82488734-0088-427C-A8C9-ED98D8357D4E}"/>
    <dgm:cxn modelId="{9BB47A46-73FA-4684-BD1E-82249F3FA034}" srcId="{551CCA44-7181-4899-A73D-909B6554412E}" destId="{676AC155-B57E-4660-A7E9-D3F679D7AE6F}" srcOrd="6" destOrd="0" parTransId="{C9B81A33-74BE-42DF-B249-C073BA6A0F32}" sibTransId="{FD7292A1-27A7-4E7F-B1FF-F1159D240C4F}"/>
    <dgm:cxn modelId="{01D3CBA3-C10A-4D90-A59A-5BC185B104B2}" srcId="{551CCA44-7181-4899-A73D-909B6554412E}" destId="{F6DEBE65-4878-4856-96C6-65817C09CFB1}" srcOrd="5" destOrd="0" parTransId="{EEF51EEB-D384-4538-A3DA-31887E750D7C}" sibTransId="{7F4A9E0E-7711-4637-A839-F0C5A6346619}"/>
    <dgm:cxn modelId="{555D34A7-E071-42F7-90A3-2016DE85F99C}" type="presOf" srcId="{676AC155-B57E-4660-A7E9-D3F679D7AE6F}" destId="{DFD23F3B-CE1C-481D-8C53-3DDDD79C36DA}" srcOrd="0" destOrd="0" presId="urn:microsoft.com/office/officeart/2008/layout/LinedList"/>
    <dgm:cxn modelId="{A4C9D5B2-1344-45C6-9D8A-641D29B0374D}" srcId="{551CCA44-7181-4899-A73D-909B6554412E}" destId="{1971B618-4212-4D87-944A-B9A629E38D18}" srcOrd="0" destOrd="0" parTransId="{48F3E48D-1978-4761-B7FD-3BE3B9E3F9A8}" sibTransId="{299AB00D-B802-4B9B-AF00-22B83978DEE5}"/>
    <dgm:cxn modelId="{322A89CB-959F-4256-8771-161BF1AA1F17}" type="presOf" srcId="{551CCA44-7181-4899-A73D-909B6554412E}" destId="{973811B3-79BD-450D-886D-B321FC0C1070}" srcOrd="0" destOrd="0" presId="urn:microsoft.com/office/officeart/2008/layout/LinedList"/>
    <dgm:cxn modelId="{0567C9D2-E430-4DF5-A675-B7C4F1BEBA40}" type="presOf" srcId="{A53C0FD4-AB73-4DA5-83AE-1337A300A46F}" destId="{70E4D5C2-1232-4A81-83B8-C600C849F315}" srcOrd="0" destOrd="0" presId="urn:microsoft.com/office/officeart/2008/layout/LinedList"/>
    <dgm:cxn modelId="{945C89D5-70EE-4819-B447-9AA879C5BAED}" type="presOf" srcId="{001E4799-11C4-4EA2-B684-9048ABCEA802}" destId="{29BD65B8-534F-48F8-BADE-AA1722BFC34B}" srcOrd="0" destOrd="0" presId="urn:microsoft.com/office/officeart/2008/layout/LinedList"/>
    <dgm:cxn modelId="{4CEDB7E7-E2CB-4180-97D2-AED13A4E5CD6}" srcId="{551CCA44-7181-4899-A73D-909B6554412E}" destId="{A53C0FD4-AB73-4DA5-83AE-1337A300A46F}" srcOrd="1" destOrd="0" parTransId="{9DCE8B10-F04E-45B4-81F3-B733E2BD317B}" sibTransId="{710205A4-A39D-4C80-9A63-C07039CE8185}"/>
    <dgm:cxn modelId="{7244ABF3-0C78-4E0F-B076-F1C9E2EDC821}" type="presOf" srcId="{B887E56B-FC8D-4B82-B2EA-A5EF1D72BD28}" destId="{79F85B98-76D5-4C7F-AEF4-1E42AEFA8883}" srcOrd="0" destOrd="0" presId="urn:microsoft.com/office/officeart/2008/layout/LinedList"/>
    <dgm:cxn modelId="{78567CFD-6E83-45BB-96B9-7D665665F5F8}" type="presOf" srcId="{F6DEBE65-4878-4856-96C6-65817C09CFB1}" destId="{0EEABBE7-8900-498E-8A27-31C308D7E214}" srcOrd="0" destOrd="0" presId="urn:microsoft.com/office/officeart/2008/layout/LinedList"/>
    <dgm:cxn modelId="{B8C76887-489F-498C-8175-FB3E7371A0D2}" type="presParOf" srcId="{973811B3-79BD-450D-886D-B321FC0C1070}" destId="{C81BAD12-0413-4733-BE59-40ACC6BCCFB4}" srcOrd="0" destOrd="0" presId="urn:microsoft.com/office/officeart/2008/layout/LinedList"/>
    <dgm:cxn modelId="{8D4E0D43-2B06-48EE-923D-3B86A2A4111E}" type="presParOf" srcId="{973811B3-79BD-450D-886D-B321FC0C1070}" destId="{CE48D46F-DD13-45FE-945A-EDA51614BC05}" srcOrd="1" destOrd="0" presId="urn:microsoft.com/office/officeart/2008/layout/LinedList"/>
    <dgm:cxn modelId="{B95FE592-2BFC-4C39-B157-9742D41DE0C2}" type="presParOf" srcId="{CE48D46F-DD13-45FE-945A-EDA51614BC05}" destId="{78E041BD-0522-496D-B50C-B6D9455D40AF}" srcOrd="0" destOrd="0" presId="urn:microsoft.com/office/officeart/2008/layout/LinedList"/>
    <dgm:cxn modelId="{A5CEA451-DD84-4F46-AD26-4586B8AA2AD5}" type="presParOf" srcId="{CE48D46F-DD13-45FE-945A-EDA51614BC05}" destId="{B78EC9AB-98BF-4456-BB95-F675F77AE5BD}" srcOrd="1" destOrd="0" presId="urn:microsoft.com/office/officeart/2008/layout/LinedList"/>
    <dgm:cxn modelId="{C15D757F-0493-4CA1-BD13-F8C836F3B6E1}" type="presParOf" srcId="{973811B3-79BD-450D-886D-B321FC0C1070}" destId="{72FF436A-91C6-4306-98CD-C7C65AD02520}" srcOrd="2" destOrd="0" presId="urn:microsoft.com/office/officeart/2008/layout/LinedList"/>
    <dgm:cxn modelId="{5C746A14-AA35-4947-BE56-C23326F75E88}" type="presParOf" srcId="{973811B3-79BD-450D-886D-B321FC0C1070}" destId="{2DC096F3-7618-4D6E-AC17-A9509E40FEC3}" srcOrd="3" destOrd="0" presId="urn:microsoft.com/office/officeart/2008/layout/LinedList"/>
    <dgm:cxn modelId="{49BC8A3A-8340-47E8-8108-AF1606C48170}" type="presParOf" srcId="{2DC096F3-7618-4D6E-AC17-A9509E40FEC3}" destId="{70E4D5C2-1232-4A81-83B8-C600C849F315}" srcOrd="0" destOrd="0" presId="urn:microsoft.com/office/officeart/2008/layout/LinedList"/>
    <dgm:cxn modelId="{2D668F5F-4AE4-4032-9F52-0388C3EBD0FC}" type="presParOf" srcId="{2DC096F3-7618-4D6E-AC17-A9509E40FEC3}" destId="{813AF3F8-DC67-4ED3-B8D9-031309F99F26}" srcOrd="1" destOrd="0" presId="urn:microsoft.com/office/officeart/2008/layout/LinedList"/>
    <dgm:cxn modelId="{1CA0CD9C-952E-4810-B603-1516848F548D}" type="presParOf" srcId="{973811B3-79BD-450D-886D-B321FC0C1070}" destId="{1AF74D35-DF02-435B-AC31-DEA54D1D4EE3}" srcOrd="4" destOrd="0" presId="urn:microsoft.com/office/officeart/2008/layout/LinedList"/>
    <dgm:cxn modelId="{F0BB4F26-844C-432D-B723-889657F19D9A}" type="presParOf" srcId="{973811B3-79BD-450D-886D-B321FC0C1070}" destId="{E5CC21F7-ED68-4B20-8A41-2194CFD1C253}" srcOrd="5" destOrd="0" presId="urn:microsoft.com/office/officeart/2008/layout/LinedList"/>
    <dgm:cxn modelId="{46E6E813-57CF-4416-855D-F0B08536BA77}" type="presParOf" srcId="{E5CC21F7-ED68-4B20-8A41-2194CFD1C253}" destId="{79F85B98-76D5-4C7F-AEF4-1E42AEFA8883}" srcOrd="0" destOrd="0" presId="urn:microsoft.com/office/officeart/2008/layout/LinedList"/>
    <dgm:cxn modelId="{92E63BD5-68EF-4684-ACB6-0E839ABCC1F7}" type="presParOf" srcId="{E5CC21F7-ED68-4B20-8A41-2194CFD1C253}" destId="{1FE9A4A7-F498-4303-A659-C18FA0114A4F}" srcOrd="1" destOrd="0" presId="urn:microsoft.com/office/officeart/2008/layout/LinedList"/>
    <dgm:cxn modelId="{ADB7625B-7438-4DE3-8A1B-50C54ED85F0D}" type="presParOf" srcId="{973811B3-79BD-450D-886D-B321FC0C1070}" destId="{B902EFC6-7F20-41EE-AC2D-41B717FBEAD9}" srcOrd="6" destOrd="0" presId="urn:microsoft.com/office/officeart/2008/layout/LinedList"/>
    <dgm:cxn modelId="{8ECBCB42-6ABF-464A-BC8E-07BA3F138A14}" type="presParOf" srcId="{973811B3-79BD-450D-886D-B321FC0C1070}" destId="{F460EED8-9249-4364-97E0-3968B45100E4}" srcOrd="7" destOrd="0" presId="urn:microsoft.com/office/officeart/2008/layout/LinedList"/>
    <dgm:cxn modelId="{CE524473-7CFB-478A-839C-0E534A8B5FD3}" type="presParOf" srcId="{F460EED8-9249-4364-97E0-3968B45100E4}" destId="{6988B95D-C222-4559-BFEA-C7FC290C1492}" srcOrd="0" destOrd="0" presId="urn:microsoft.com/office/officeart/2008/layout/LinedList"/>
    <dgm:cxn modelId="{30D1B803-6F0E-4F8A-8F04-5BB52F59EF71}" type="presParOf" srcId="{F460EED8-9249-4364-97E0-3968B45100E4}" destId="{81D9FCB6-3338-4C82-82A6-6203F149BF5F}" srcOrd="1" destOrd="0" presId="urn:microsoft.com/office/officeart/2008/layout/LinedList"/>
    <dgm:cxn modelId="{57AD2D84-F33F-4E3E-898C-705A7CE7B9F0}" type="presParOf" srcId="{973811B3-79BD-450D-886D-B321FC0C1070}" destId="{1D1F49FE-DC52-4701-9C7B-A2BDA830A408}" srcOrd="8" destOrd="0" presId="urn:microsoft.com/office/officeart/2008/layout/LinedList"/>
    <dgm:cxn modelId="{4BFEFBFB-D045-41F0-AC09-B174DCD016B4}" type="presParOf" srcId="{973811B3-79BD-450D-886D-B321FC0C1070}" destId="{AD6CB028-4A76-42A1-9464-8A5F3E315AE9}" srcOrd="9" destOrd="0" presId="urn:microsoft.com/office/officeart/2008/layout/LinedList"/>
    <dgm:cxn modelId="{F1A6FDB7-C2DD-48E8-A98F-0337DAFB8191}" type="presParOf" srcId="{AD6CB028-4A76-42A1-9464-8A5F3E315AE9}" destId="{29BD65B8-534F-48F8-BADE-AA1722BFC34B}" srcOrd="0" destOrd="0" presId="urn:microsoft.com/office/officeart/2008/layout/LinedList"/>
    <dgm:cxn modelId="{22DC0E56-EC0A-40A7-BD37-1702CF00A46C}" type="presParOf" srcId="{AD6CB028-4A76-42A1-9464-8A5F3E315AE9}" destId="{D5F20208-E3B4-4AE0-9B28-1B06E2CFBF9E}" srcOrd="1" destOrd="0" presId="urn:microsoft.com/office/officeart/2008/layout/LinedList"/>
    <dgm:cxn modelId="{3130B2D9-66AB-4524-979C-261E55D54778}" type="presParOf" srcId="{973811B3-79BD-450D-886D-B321FC0C1070}" destId="{C4FA41C4-1EE7-4655-8369-8F7E20AF9757}" srcOrd="10" destOrd="0" presId="urn:microsoft.com/office/officeart/2008/layout/LinedList"/>
    <dgm:cxn modelId="{764A3467-EA9F-4990-BD0C-1D062374A738}" type="presParOf" srcId="{973811B3-79BD-450D-886D-B321FC0C1070}" destId="{A9CDE9B9-0DDF-4E55-BCA6-A37B3B4F014E}" srcOrd="11" destOrd="0" presId="urn:microsoft.com/office/officeart/2008/layout/LinedList"/>
    <dgm:cxn modelId="{AE17A0B5-9585-454E-995A-498C9C02E757}" type="presParOf" srcId="{A9CDE9B9-0DDF-4E55-BCA6-A37B3B4F014E}" destId="{0EEABBE7-8900-498E-8A27-31C308D7E214}" srcOrd="0" destOrd="0" presId="urn:microsoft.com/office/officeart/2008/layout/LinedList"/>
    <dgm:cxn modelId="{F1C8E32F-CCB7-4B27-A67F-BDC5B858E7F9}" type="presParOf" srcId="{A9CDE9B9-0DDF-4E55-BCA6-A37B3B4F014E}" destId="{4BEA69F7-272C-4247-8B9C-28C9C4ECA40C}" srcOrd="1" destOrd="0" presId="urn:microsoft.com/office/officeart/2008/layout/LinedList"/>
    <dgm:cxn modelId="{FB08150B-BB4B-430F-B6BE-2A4BC80D21BD}" type="presParOf" srcId="{973811B3-79BD-450D-886D-B321FC0C1070}" destId="{3CD71FB4-EBC6-4B77-9809-C1229319C431}" srcOrd="12" destOrd="0" presId="urn:microsoft.com/office/officeart/2008/layout/LinedList"/>
    <dgm:cxn modelId="{17F39DB0-9678-44AC-A73D-88ADD36559D9}" type="presParOf" srcId="{973811B3-79BD-450D-886D-B321FC0C1070}" destId="{CCEA8CC6-64C6-48AD-8119-AA11AA12F3D4}" srcOrd="13" destOrd="0" presId="urn:microsoft.com/office/officeart/2008/layout/LinedList"/>
    <dgm:cxn modelId="{3BDF4146-576F-439C-A565-4F921FCE5E4B}" type="presParOf" srcId="{CCEA8CC6-64C6-48AD-8119-AA11AA12F3D4}" destId="{DFD23F3B-CE1C-481D-8C53-3DDDD79C36DA}" srcOrd="0" destOrd="0" presId="urn:microsoft.com/office/officeart/2008/layout/LinedList"/>
    <dgm:cxn modelId="{8158D099-66AB-47F8-8627-7BD48491B7B9}" type="presParOf" srcId="{CCEA8CC6-64C6-48AD-8119-AA11AA12F3D4}" destId="{5FF4E10B-9042-4C8E-BCCA-574559BB1A4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2D7518-ECDC-43EF-9F12-EFD4D6BF0482}"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9F4D8EE-960A-4099-963B-A04C531B611F}">
      <dgm:prSet/>
      <dgm:spPr/>
      <dgm:t>
        <a:bodyPr/>
        <a:lstStyle/>
        <a:p>
          <a:pPr>
            <a:lnSpc>
              <a:spcPct val="100000"/>
            </a:lnSpc>
            <a:defRPr b="1"/>
          </a:pPr>
          <a:r>
            <a:rPr lang="en-US" dirty="0"/>
            <a:t>An environment defined for each compute target so that you can run your training scripts on different compute targets </a:t>
          </a:r>
          <a:r>
            <a:rPr lang="en-US" b="1" i="1" dirty="0"/>
            <a:t>without</a:t>
          </a:r>
          <a:r>
            <a:rPr lang="en-US" dirty="0"/>
            <a:t> modification.</a:t>
          </a:r>
        </a:p>
      </dgm:t>
    </dgm:pt>
    <dgm:pt modelId="{402725B0-3BFA-468E-9501-3100B1349072}" type="parTrans" cxnId="{A99BFD44-8750-4A37-BEE2-943205D7D724}">
      <dgm:prSet/>
      <dgm:spPr/>
      <dgm:t>
        <a:bodyPr/>
        <a:lstStyle/>
        <a:p>
          <a:endParaRPr lang="en-US"/>
        </a:p>
      </dgm:t>
    </dgm:pt>
    <dgm:pt modelId="{F13E6B1F-78C0-445D-9F9C-B26D0C1F810B}" type="sibTrans" cxnId="{A99BFD44-8750-4A37-BEE2-943205D7D724}">
      <dgm:prSet/>
      <dgm:spPr/>
      <dgm:t>
        <a:bodyPr/>
        <a:lstStyle/>
        <a:p>
          <a:endParaRPr lang="en-US"/>
        </a:p>
      </dgm:t>
    </dgm:pt>
    <dgm:pt modelId="{11C567C7-25C1-4575-A78D-9E3D6C71FEFD}">
      <dgm:prSet/>
      <dgm:spPr/>
      <dgm:t>
        <a:bodyPr/>
        <a:lstStyle/>
        <a:p>
          <a:pPr>
            <a:lnSpc>
              <a:spcPct val="100000"/>
            </a:lnSpc>
            <a:defRPr b="1"/>
          </a:pPr>
          <a:r>
            <a:rPr lang="en-US"/>
            <a:t>For example, to use a local target configuration:</a:t>
          </a:r>
        </a:p>
      </dgm:t>
    </dgm:pt>
    <dgm:pt modelId="{28D25B73-9A9E-488B-8109-C5A1DE8E2BFA}" type="parTrans" cxnId="{F9BC7EF2-BD5B-478B-A654-32C3D02D5ED9}">
      <dgm:prSet/>
      <dgm:spPr/>
      <dgm:t>
        <a:bodyPr/>
        <a:lstStyle/>
        <a:p>
          <a:endParaRPr lang="en-US"/>
        </a:p>
      </dgm:t>
    </dgm:pt>
    <dgm:pt modelId="{A550F082-877E-479D-B6EC-67B814873E9D}" type="sibTrans" cxnId="{F9BC7EF2-BD5B-478B-A654-32C3D02D5ED9}">
      <dgm:prSet/>
      <dgm:spPr/>
      <dgm:t>
        <a:bodyPr/>
        <a:lstStyle/>
        <a:p>
          <a:endParaRPr lang="en-US"/>
        </a:p>
      </dgm:t>
    </dgm:pt>
    <dgm:pt modelId="{E49323F0-A9F8-4AA0-BBFD-A145B722DE3B}">
      <dgm:prSet/>
      <dgm:spPr/>
      <dgm:t>
        <a:bodyPr/>
        <a:lstStyle/>
        <a:p>
          <a:pPr>
            <a:lnSpc>
              <a:spcPct val="100000"/>
            </a:lnSpc>
          </a:pPr>
          <a:r>
            <a:rPr lang="en-US"/>
            <a:t>from azureml.core import ScriptRunConfig</a:t>
          </a:r>
        </a:p>
      </dgm:t>
    </dgm:pt>
    <dgm:pt modelId="{67FBD574-06FA-4986-9FCC-B434FEEA4283}" type="parTrans" cxnId="{4F855108-DF4F-47E8-AB33-DCAEAAE0EC73}">
      <dgm:prSet/>
      <dgm:spPr/>
      <dgm:t>
        <a:bodyPr/>
        <a:lstStyle/>
        <a:p>
          <a:endParaRPr lang="en-US"/>
        </a:p>
      </dgm:t>
    </dgm:pt>
    <dgm:pt modelId="{65698316-C877-464F-BE1C-F62632355E13}" type="sibTrans" cxnId="{4F855108-DF4F-47E8-AB33-DCAEAAE0EC73}">
      <dgm:prSet/>
      <dgm:spPr/>
      <dgm:t>
        <a:bodyPr/>
        <a:lstStyle/>
        <a:p>
          <a:endParaRPr lang="en-US"/>
        </a:p>
      </dgm:t>
    </dgm:pt>
    <dgm:pt modelId="{C06C9110-3CE3-4273-BB7A-103F8C6B25E4}">
      <dgm:prSet/>
      <dgm:spPr/>
      <dgm:t>
        <a:bodyPr/>
        <a:lstStyle/>
        <a:p>
          <a:pPr>
            <a:lnSpc>
              <a:spcPct val="100000"/>
            </a:lnSpc>
          </a:pPr>
          <a:r>
            <a:rPr lang="en-US" dirty="0"/>
            <a:t>import </a:t>
          </a:r>
          <a:r>
            <a:rPr lang="en-US" dirty="0" err="1"/>
            <a:t>os</a:t>
          </a:r>
          <a:r>
            <a:rPr lang="en-US" dirty="0"/>
            <a:t> </a:t>
          </a:r>
        </a:p>
      </dgm:t>
    </dgm:pt>
    <dgm:pt modelId="{B857AE1C-BF19-42FE-89DD-3503DCE7A729}" type="parTrans" cxnId="{36F4A843-892B-474E-A402-F5CD013E8727}">
      <dgm:prSet/>
      <dgm:spPr/>
      <dgm:t>
        <a:bodyPr/>
        <a:lstStyle/>
        <a:p>
          <a:endParaRPr lang="en-US"/>
        </a:p>
      </dgm:t>
    </dgm:pt>
    <dgm:pt modelId="{E1F778E8-5D84-47A4-A2DA-BA91C59B6182}" type="sibTrans" cxnId="{36F4A843-892B-474E-A402-F5CD013E8727}">
      <dgm:prSet/>
      <dgm:spPr/>
      <dgm:t>
        <a:bodyPr/>
        <a:lstStyle/>
        <a:p>
          <a:endParaRPr lang="en-US"/>
        </a:p>
      </dgm:t>
    </dgm:pt>
    <dgm:pt modelId="{A4444114-7070-4430-A4CD-EF9384AF641A}">
      <dgm:prSet/>
      <dgm:spPr/>
      <dgm:t>
        <a:bodyPr/>
        <a:lstStyle/>
        <a:p>
          <a:pPr>
            <a:lnSpc>
              <a:spcPct val="100000"/>
            </a:lnSpc>
          </a:pPr>
          <a:r>
            <a:rPr lang="en-US"/>
            <a:t>script_folder = os.getcwd()</a:t>
          </a:r>
        </a:p>
      </dgm:t>
    </dgm:pt>
    <dgm:pt modelId="{A78C0692-EF5B-4522-A4EF-63587C667E2E}" type="parTrans" cxnId="{946DB276-ADD6-419E-9E26-90695F492B06}">
      <dgm:prSet/>
      <dgm:spPr/>
      <dgm:t>
        <a:bodyPr/>
        <a:lstStyle/>
        <a:p>
          <a:endParaRPr lang="en-US"/>
        </a:p>
      </dgm:t>
    </dgm:pt>
    <dgm:pt modelId="{0C9C1A7E-78DE-4C6E-8B44-0405E440D727}" type="sibTrans" cxnId="{946DB276-ADD6-419E-9E26-90695F492B06}">
      <dgm:prSet/>
      <dgm:spPr/>
      <dgm:t>
        <a:bodyPr/>
        <a:lstStyle/>
        <a:p>
          <a:endParaRPr lang="en-US"/>
        </a:p>
      </dgm:t>
    </dgm:pt>
    <dgm:pt modelId="{B0A6BC1A-2AC5-4791-8B0D-925C3BE67AA1}">
      <dgm:prSet/>
      <dgm:spPr/>
      <dgm:t>
        <a:bodyPr/>
        <a:lstStyle/>
        <a:p>
          <a:pPr>
            <a:lnSpc>
              <a:spcPct val="100000"/>
            </a:lnSpc>
          </a:pPr>
          <a:r>
            <a:rPr lang="en-US" dirty="0" err="1"/>
            <a:t>src</a:t>
          </a:r>
          <a:r>
            <a:rPr lang="en-US" dirty="0"/>
            <a:t> = </a:t>
          </a:r>
          <a:r>
            <a:rPr lang="en-US" dirty="0" err="1"/>
            <a:t>ScriptRunConfig</a:t>
          </a:r>
          <a:r>
            <a:rPr lang="en-US" dirty="0"/>
            <a:t>(</a:t>
          </a:r>
          <a:r>
            <a:rPr lang="en-US" dirty="0" err="1"/>
            <a:t>source_directory</a:t>
          </a:r>
          <a:r>
            <a:rPr lang="en-US" dirty="0"/>
            <a:t> = </a:t>
          </a:r>
          <a:r>
            <a:rPr lang="en-US" dirty="0" err="1"/>
            <a:t>script_folder</a:t>
          </a:r>
          <a:r>
            <a:rPr lang="en-US" dirty="0"/>
            <a:t>, script = 'train.py', </a:t>
          </a:r>
          <a:r>
            <a:rPr lang="en-US" dirty="0" err="1"/>
            <a:t>run_config</a:t>
          </a:r>
          <a:r>
            <a:rPr lang="en-US" dirty="0"/>
            <a:t> = </a:t>
          </a:r>
          <a:r>
            <a:rPr lang="en-US" dirty="0" err="1"/>
            <a:t>run_local</a:t>
          </a:r>
          <a:r>
            <a:rPr lang="en-US" dirty="0"/>
            <a:t>)</a:t>
          </a:r>
        </a:p>
      </dgm:t>
    </dgm:pt>
    <dgm:pt modelId="{90C51C5C-1EDE-4F54-A20F-E1015A7D2234}" type="parTrans" cxnId="{8ED4B6A0-0CE4-474B-8298-4108A8EF1E0B}">
      <dgm:prSet/>
      <dgm:spPr/>
      <dgm:t>
        <a:bodyPr/>
        <a:lstStyle/>
        <a:p>
          <a:endParaRPr lang="en-US"/>
        </a:p>
      </dgm:t>
    </dgm:pt>
    <dgm:pt modelId="{8176EAEC-381A-403B-A955-E864E71B0F99}" type="sibTrans" cxnId="{8ED4B6A0-0CE4-474B-8298-4108A8EF1E0B}">
      <dgm:prSet/>
      <dgm:spPr/>
      <dgm:t>
        <a:bodyPr/>
        <a:lstStyle/>
        <a:p>
          <a:endParaRPr lang="en-US"/>
        </a:p>
      </dgm:t>
    </dgm:pt>
    <dgm:pt modelId="{17EE0A25-B5E5-44B1-B849-87AB8EA15802}">
      <dgm:prSet/>
      <dgm:spPr/>
      <dgm:t>
        <a:bodyPr/>
        <a:lstStyle/>
        <a:p>
          <a:pPr>
            <a:lnSpc>
              <a:spcPct val="100000"/>
            </a:lnSpc>
          </a:pPr>
          <a:r>
            <a:rPr lang="en-US" dirty="0"/>
            <a:t>run = </a:t>
          </a:r>
          <a:r>
            <a:rPr lang="en-US" dirty="0" err="1"/>
            <a:t>exp.submit</a:t>
          </a:r>
          <a:r>
            <a:rPr lang="en-US" dirty="0"/>
            <a:t>(</a:t>
          </a:r>
          <a:r>
            <a:rPr lang="en-US" dirty="0" err="1"/>
            <a:t>src</a:t>
          </a:r>
          <a:r>
            <a:rPr lang="en-US" dirty="0"/>
            <a:t>)</a:t>
          </a:r>
        </a:p>
      </dgm:t>
    </dgm:pt>
    <dgm:pt modelId="{3E94C0F1-C702-4611-A6E8-5A3CFBF24E19}" type="parTrans" cxnId="{F4BBF773-B5AE-442D-BB1D-0CF6CA30BF29}">
      <dgm:prSet/>
      <dgm:spPr/>
      <dgm:t>
        <a:bodyPr/>
        <a:lstStyle/>
        <a:p>
          <a:endParaRPr lang="en-US"/>
        </a:p>
      </dgm:t>
    </dgm:pt>
    <dgm:pt modelId="{29A4FBAD-B293-4C29-A2D4-AA27C263FFE9}" type="sibTrans" cxnId="{F4BBF773-B5AE-442D-BB1D-0CF6CA30BF29}">
      <dgm:prSet/>
      <dgm:spPr/>
      <dgm:t>
        <a:bodyPr/>
        <a:lstStyle/>
        <a:p>
          <a:endParaRPr lang="en-US"/>
        </a:p>
      </dgm:t>
    </dgm:pt>
    <dgm:pt modelId="{AC7DD35B-1E1F-4F8B-9A73-BEF56CCA99F4}">
      <dgm:prSet/>
      <dgm:spPr/>
      <dgm:t>
        <a:bodyPr/>
        <a:lstStyle/>
        <a:p>
          <a:pPr>
            <a:lnSpc>
              <a:spcPct val="100000"/>
            </a:lnSpc>
          </a:pPr>
          <a:r>
            <a:rPr lang="en-US"/>
            <a:t>run.wait_for_completion(show_output = True)</a:t>
          </a:r>
        </a:p>
      </dgm:t>
    </dgm:pt>
    <dgm:pt modelId="{6B7925F4-4CAE-4909-8C8B-025E73C31476}" type="parTrans" cxnId="{2E3F7BB4-F43D-49D5-AF6C-B35DCDE1BC40}">
      <dgm:prSet/>
      <dgm:spPr/>
      <dgm:t>
        <a:bodyPr/>
        <a:lstStyle/>
        <a:p>
          <a:endParaRPr lang="en-US"/>
        </a:p>
      </dgm:t>
    </dgm:pt>
    <dgm:pt modelId="{FDBE87F1-5478-46E9-8C37-2DA8B31B9507}" type="sibTrans" cxnId="{2E3F7BB4-F43D-49D5-AF6C-B35DCDE1BC40}">
      <dgm:prSet/>
      <dgm:spPr/>
      <dgm:t>
        <a:bodyPr/>
        <a:lstStyle/>
        <a:p>
          <a:endParaRPr lang="en-US"/>
        </a:p>
      </dgm:t>
    </dgm:pt>
    <dgm:pt modelId="{AA5F7719-522A-45D6-8799-3C73A75A1074}">
      <dgm:prSet/>
      <dgm:spPr/>
      <dgm:t>
        <a:bodyPr/>
        <a:lstStyle/>
        <a:p>
          <a:pPr>
            <a:lnSpc>
              <a:spcPct val="100000"/>
            </a:lnSpc>
            <a:defRPr b="1"/>
          </a:pPr>
          <a:r>
            <a:rPr lang="en-US"/>
            <a:t>Switch the same experiment to run in a different compute target by using a different run configuration, such as the AzureML Compute target:</a:t>
          </a:r>
        </a:p>
      </dgm:t>
    </dgm:pt>
    <dgm:pt modelId="{184A77F6-3544-4A4D-A0BA-07CB6A7B495D}" type="parTrans" cxnId="{3ECEF177-E7AE-42F6-AA2D-A7BE7A9431F5}">
      <dgm:prSet/>
      <dgm:spPr/>
      <dgm:t>
        <a:bodyPr/>
        <a:lstStyle/>
        <a:p>
          <a:endParaRPr lang="en-US"/>
        </a:p>
      </dgm:t>
    </dgm:pt>
    <dgm:pt modelId="{3BB37F9B-F812-44C9-AA4E-D158C1A220EE}" type="sibTrans" cxnId="{3ECEF177-E7AE-42F6-AA2D-A7BE7A9431F5}">
      <dgm:prSet/>
      <dgm:spPr/>
      <dgm:t>
        <a:bodyPr/>
        <a:lstStyle/>
        <a:p>
          <a:endParaRPr lang="en-US"/>
        </a:p>
      </dgm:t>
    </dgm:pt>
    <dgm:pt modelId="{691B97AA-3819-40B1-80BA-BD650E28662E}">
      <dgm:prSet/>
      <dgm:spPr/>
      <dgm:t>
        <a:bodyPr/>
        <a:lstStyle/>
        <a:p>
          <a:pPr>
            <a:lnSpc>
              <a:spcPct val="100000"/>
            </a:lnSpc>
          </a:pPr>
          <a:r>
            <a:rPr lang="en-US"/>
            <a:t>from azureml.core import ScriptRunConfig</a:t>
          </a:r>
        </a:p>
      </dgm:t>
    </dgm:pt>
    <dgm:pt modelId="{02CB8DA8-1A45-4095-9477-380FB6567F9B}" type="parTrans" cxnId="{8203143C-D332-4A7F-B6FA-B66271AD3EA5}">
      <dgm:prSet/>
      <dgm:spPr/>
      <dgm:t>
        <a:bodyPr/>
        <a:lstStyle/>
        <a:p>
          <a:endParaRPr lang="en-US"/>
        </a:p>
      </dgm:t>
    </dgm:pt>
    <dgm:pt modelId="{525D5B34-7BF2-449A-8014-56078A08E14B}" type="sibTrans" cxnId="{8203143C-D332-4A7F-B6FA-B66271AD3EA5}">
      <dgm:prSet/>
      <dgm:spPr/>
      <dgm:t>
        <a:bodyPr/>
        <a:lstStyle/>
        <a:p>
          <a:endParaRPr lang="en-US"/>
        </a:p>
      </dgm:t>
    </dgm:pt>
    <dgm:pt modelId="{848E4A20-2D7C-4D37-A0B4-34B9214C9A6B}">
      <dgm:prSet/>
      <dgm:spPr/>
      <dgm:t>
        <a:bodyPr/>
        <a:lstStyle/>
        <a:p>
          <a:pPr>
            <a:lnSpc>
              <a:spcPct val="100000"/>
            </a:lnSpc>
          </a:pPr>
          <a:endParaRPr lang="en-US" dirty="0"/>
        </a:p>
        <a:p>
          <a:pPr>
            <a:lnSpc>
              <a:spcPct val="100000"/>
            </a:lnSpc>
          </a:pPr>
          <a:endParaRPr lang="en-US" dirty="0"/>
        </a:p>
        <a:p>
          <a:pPr>
            <a:lnSpc>
              <a:spcPct val="100000"/>
            </a:lnSpc>
          </a:pPr>
          <a:r>
            <a:rPr lang="en-US" dirty="0" err="1"/>
            <a:t>src</a:t>
          </a:r>
          <a:r>
            <a:rPr lang="en-US" dirty="0"/>
            <a:t> = </a:t>
          </a:r>
          <a:r>
            <a:rPr lang="en-US" dirty="0" err="1"/>
            <a:t>ScriptRunConfig</a:t>
          </a:r>
          <a:r>
            <a:rPr lang="en-US" dirty="0"/>
            <a:t>(</a:t>
          </a:r>
          <a:r>
            <a:rPr lang="en-US" dirty="0" err="1"/>
            <a:t>source_directory</a:t>
          </a:r>
          <a:r>
            <a:rPr lang="en-US" dirty="0"/>
            <a:t> = </a:t>
          </a:r>
          <a:r>
            <a:rPr lang="en-US" dirty="0" err="1"/>
            <a:t>script_folder</a:t>
          </a:r>
          <a:r>
            <a:rPr lang="en-US" dirty="0"/>
            <a:t>, script = 'train.py', </a:t>
          </a:r>
          <a:r>
            <a:rPr lang="en-US" dirty="0" err="1"/>
            <a:t>run_config</a:t>
          </a:r>
          <a:r>
            <a:rPr lang="en-US" dirty="0"/>
            <a:t> = </a:t>
          </a:r>
          <a:r>
            <a:rPr lang="en-US" dirty="0" err="1"/>
            <a:t>run_amlcompute</a:t>
          </a:r>
          <a:r>
            <a:rPr lang="en-US" dirty="0"/>
            <a:t>)</a:t>
          </a:r>
        </a:p>
      </dgm:t>
    </dgm:pt>
    <dgm:pt modelId="{16C9E334-C47A-4794-9FDC-A18BA7B446AE}" type="parTrans" cxnId="{B8E02103-DC21-4ACE-B1B0-2C37CD9FCA48}">
      <dgm:prSet/>
      <dgm:spPr/>
      <dgm:t>
        <a:bodyPr/>
        <a:lstStyle/>
        <a:p>
          <a:endParaRPr lang="en-US"/>
        </a:p>
      </dgm:t>
    </dgm:pt>
    <dgm:pt modelId="{A970725A-8AD5-4D67-93E0-A3E445CEA1A3}" type="sibTrans" cxnId="{B8E02103-DC21-4ACE-B1B0-2C37CD9FCA48}">
      <dgm:prSet/>
      <dgm:spPr/>
      <dgm:t>
        <a:bodyPr/>
        <a:lstStyle/>
        <a:p>
          <a:endParaRPr lang="en-US"/>
        </a:p>
      </dgm:t>
    </dgm:pt>
    <dgm:pt modelId="{11BE9CDE-32F0-4B98-9237-72E852D31E04}">
      <dgm:prSet/>
      <dgm:spPr/>
      <dgm:t>
        <a:bodyPr/>
        <a:lstStyle/>
        <a:p>
          <a:pPr>
            <a:lnSpc>
              <a:spcPct val="100000"/>
            </a:lnSpc>
          </a:pPr>
          <a:r>
            <a:rPr lang="en-US"/>
            <a:t>run = exp.submit(src)</a:t>
          </a:r>
        </a:p>
      </dgm:t>
    </dgm:pt>
    <dgm:pt modelId="{CA796879-352D-401A-9728-3EDCDDAC508A}" type="parTrans" cxnId="{5B81FEE9-B3FD-440A-AB4F-323A35CCA7F4}">
      <dgm:prSet/>
      <dgm:spPr/>
      <dgm:t>
        <a:bodyPr/>
        <a:lstStyle/>
        <a:p>
          <a:endParaRPr lang="en-US"/>
        </a:p>
      </dgm:t>
    </dgm:pt>
    <dgm:pt modelId="{148E9A2C-DDEA-4166-A9F0-2761595D7443}" type="sibTrans" cxnId="{5B81FEE9-B3FD-440A-AB4F-323A35CCA7F4}">
      <dgm:prSet/>
      <dgm:spPr/>
      <dgm:t>
        <a:bodyPr/>
        <a:lstStyle/>
        <a:p>
          <a:endParaRPr lang="en-US"/>
        </a:p>
      </dgm:t>
    </dgm:pt>
    <dgm:pt modelId="{86160D43-E988-48DB-A9F8-796CE6EA0B64}">
      <dgm:prSet/>
      <dgm:spPr/>
      <dgm:t>
        <a:bodyPr/>
        <a:lstStyle/>
        <a:p>
          <a:pPr>
            <a:lnSpc>
              <a:spcPct val="100000"/>
            </a:lnSpc>
          </a:pPr>
          <a:r>
            <a:rPr lang="en-US"/>
            <a:t>run.wait_for_completion(show_output = True)</a:t>
          </a:r>
        </a:p>
      </dgm:t>
    </dgm:pt>
    <dgm:pt modelId="{29611A4B-81C8-4D72-BADA-82CB194385DF}" type="parTrans" cxnId="{73BBC106-AD11-4972-8522-E29CB1735EA3}">
      <dgm:prSet/>
      <dgm:spPr/>
      <dgm:t>
        <a:bodyPr/>
        <a:lstStyle/>
        <a:p>
          <a:endParaRPr lang="en-US"/>
        </a:p>
      </dgm:t>
    </dgm:pt>
    <dgm:pt modelId="{695DC0B9-F9F9-4D5B-8F58-67DE3C63F08A}" type="sibTrans" cxnId="{73BBC106-AD11-4972-8522-E29CB1735EA3}">
      <dgm:prSet/>
      <dgm:spPr/>
      <dgm:t>
        <a:bodyPr/>
        <a:lstStyle/>
        <a:p>
          <a:endParaRPr lang="en-US"/>
        </a:p>
      </dgm:t>
    </dgm:pt>
    <dgm:pt modelId="{04E693C6-082D-43DA-877B-53C68CBF5816}" type="pres">
      <dgm:prSet presAssocID="{512D7518-ECDC-43EF-9F12-EFD4D6BF0482}" presName="root" presStyleCnt="0">
        <dgm:presLayoutVars>
          <dgm:dir/>
          <dgm:resizeHandles val="exact"/>
        </dgm:presLayoutVars>
      </dgm:prSet>
      <dgm:spPr/>
    </dgm:pt>
    <dgm:pt modelId="{A6068AE6-E7FD-4817-86BA-EA77DB7005B6}" type="pres">
      <dgm:prSet presAssocID="{39F4D8EE-960A-4099-963B-A04C531B611F}" presName="compNode" presStyleCnt="0"/>
      <dgm:spPr/>
    </dgm:pt>
    <dgm:pt modelId="{4FE704C5-D7CE-4331-A0A4-F843DFE59000}" type="pres">
      <dgm:prSet presAssocID="{39F4D8EE-960A-4099-963B-A04C531B611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4E260ABE-E49D-411B-9E38-29D76103461C}" type="pres">
      <dgm:prSet presAssocID="{39F4D8EE-960A-4099-963B-A04C531B611F}" presName="iconSpace" presStyleCnt="0"/>
      <dgm:spPr/>
    </dgm:pt>
    <dgm:pt modelId="{15AFABDF-5314-48E4-9483-4C0D958B969B}" type="pres">
      <dgm:prSet presAssocID="{39F4D8EE-960A-4099-963B-A04C531B611F}" presName="parTx" presStyleLbl="revTx" presStyleIdx="0" presStyleCnt="6">
        <dgm:presLayoutVars>
          <dgm:chMax val="0"/>
          <dgm:chPref val="0"/>
        </dgm:presLayoutVars>
      </dgm:prSet>
      <dgm:spPr/>
    </dgm:pt>
    <dgm:pt modelId="{C4559491-BF43-428A-9583-4253DC26869E}" type="pres">
      <dgm:prSet presAssocID="{39F4D8EE-960A-4099-963B-A04C531B611F}" presName="txSpace" presStyleCnt="0"/>
      <dgm:spPr/>
    </dgm:pt>
    <dgm:pt modelId="{DC02E97A-7B78-41D3-AE60-E336F02E15C4}" type="pres">
      <dgm:prSet presAssocID="{39F4D8EE-960A-4099-963B-A04C531B611F}" presName="desTx" presStyleLbl="revTx" presStyleIdx="1" presStyleCnt="6">
        <dgm:presLayoutVars/>
      </dgm:prSet>
      <dgm:spPr/>
    </dgm:pt>
    <dgm:pt modelId="{E7F0FF6C-4C86-4583-A246-90CF80156E86}" type="pres">
      <dgm:prSet presAssocID="{F13E6B1F-78C0-445D-9F9C-B26D0C1F810B}" presName="sibTrans" presStyleCnt="0"/>
      <dgm:spPr/>
    </dgm:pt>
    <dgm:pt modelId="{0C6D57C8-4935-4379-B781-419A18FBC3AA}" type="pres">
      <dgm:prSet presAssocID="{11C567C7-25C1-4575-A78D-9E3D6C71FEFD}" presName="compNode" presStyleCnt="0"/>
      <dgm:spPr/>
    </dgm:pt>
    <dgm:pt modelId="{4D04D8EF-924A-4FFF-9913-31AA839F27D1}" type="pres">
      <dgm:prSet presAssocID="{11C567C7-25C1-4575-A78D-9E3D6C71FE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61DAA3E-3038-416B-A5AB-AD3217110F07}" type="pres">
      <dgm:prSet presAssocID="{11C567C7-25C1-4575-A78D-9E3D6C71FEFD}" presName="iconSpace" presStyleCnt="0"/>
      <dgm:spPr/>
    </dgm:pt>
    <dgm:pt modelId="{D2EBA944-DF6D-49F3-AF89-8883714265A9}" type="pres">
      <dgm:prSet presAssocID="{11C567C7-25C1-4575-A78D-9E3D6C71FEFD}" presName="parTx" presStyleLbl="revTx" presStyleIdx="2" presStyleCnt="6">
        <dgm:presLayoutVars>
          <dgm:chMax val="0"/>
          <dgm:chPref val="0"/>
        </dgm:presLayoutVars>
      </dgm:prSet>
      <dgm:spPr/>
    </dgm:pt>
    <dgm:pt modelId="{79F40C02-0114-44F5-880F-B24AE763BC43}" type="pres">
      <dgm:prSet presAssocID="{11C567C7-25C1-4575-A78D-9E3D6C71FEFD}" presName="txSpace" presStyleCnt="0"/>
      <dgm:spPr/>
    </dgm:pt>
    <dgm:pt modelId="{52AA45A4-ED71-406D-8899-5849D0C0897D}" type="pres">
      <dgm:prSet presAssocID="{11C567C7-25C1-4575-A78D-9E3D6C71FEFD}" presName="desTx" presStyleLbl="revTx" presStyleIdx="3" presStyleCnt="6">
        <dgm:presLayoutVars/>
      </dgm:prSet>
      <dgm:spPr/>
    </dgm:pt>
    <dgm:pt modelId="{6499B0F6-436C-4739-9BF4-A86763C35DCD}" type="pres">
      <dgm:prSet presAssocID="{A550F082-877E-479D-B6EC-67B814873E9D}" presName="sibTrans" presStyleCnt="0"/>
      <dgm:spPr/>
    </dgm:pt>
    <dgm:pt modelId="{680353F7-16D5-417A-80D3-C10BD90340B8}" type="pres">
      <dgm:prSet presAssocID="{AA5F7719-522A-45D6-8799-3C73A75A1074}" presName="compNode" presStyleCnt="0"/>
      <dgm:spPr/>
    </dgm:pt>
    <dgm:pt modelId="{26F0CED8-84C9-4E0F-8EC0-4615597E45E1}" type="pres">
      <dgm:prSet presAssocID="{AA5F7719-522A-45D6-8799-3C73A75A10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CAA0AE-3957-46D7-95ED-AE8D1459E835}" type="pres">
      <dgm:prSet presAssocID="{AA5F7719-522A-45D6-8799-3C73A75A1074}" presName="iconSpace" presStyleCnt="0"/>
      <dgm:spPr/>
    </dgm:pt>
    <dgm:pt modelId="{0B34FAE7-D164-4042-8522-B4FAD8A37E91}" type="pres">
      <dgm:prSet presAssocID="{AA5F7719-522A-45D6-8799-3C73A75A1074}" presName="parTx" presStyleLbl="revTx" presStyleIdx="4" presStyleCnt="6">
        <dgm:presLayoutVars>
          <dgm:chMax val="0"/>
          <dgm:chPref val="0"/>
        </dgm:presLayoutVars>
      </dgm:prSet>
      <dgm:spPr/>
    </dgm:pt>
    <dgm:pt modelId="{E2D4A524-6AB0-4C48-920C-490F2CC1CAFE}" type="pres">
      <dgm:prSet presAssocID="{AA5F7719-522A-45D6-8799-3C73A75A1074}" presName="txSpace" presStyleCnt="0"/>
      <dgm:spPr/>
    </dgm:pt>
    <dgm:pt modelId="{8614025C-B764-4EC4-B9C0-0B27293682E9}" type="pres">
      <dgm:prSet presAssocID="{AA5F7719-522A-45D6-8799-3C73A75A1074}" presName="desTx" presStyleLbl="revTx" presStyleIdx="5" presStyleCnt="6">
        <dgm:presLayoutVars/>
      </dgm:prSet>
      <dgm:spPr/>
    </dgm:pt>
  </dgm:ptLst>
  <dgm:cxnLst>
    <dgm:cxn modelId="{91F59500-1631-4066-85DC-6B9BE0D3906E}" type="presOf" srcId="{B0A6BC1A-2AC5-4791-8B0D-925C3BE67AA1}" destId="{52AA45A4-ED71-406D-8899-5849D0C0897D}" srcOrd="0" destOrd="3" presId="urn:microsoft.com/office/officeart/2018/2/layout/IconLabelDescriptionList"/>
    <dgm:cxn modelId="{B8E02103-DC21-4ACE-B1B0-2C37CD9FCA48}" srcId="{AA5F7719-522A-45D6-8799-3C73A75A1074}" destId="{848E4A20-2D7C-4D37-A0B4-34B9214C9A6B}" srcOrd="1" destOrd="0" parTransId="{16C9E334-C47A-4794-9FDC-A18BA7B446AE}" sibTransId="{A970725A-8AD5-4D67-93E0-A3E445CEA1A3}"/>
    <dgm:cxn modelId="{73BBC106-AD11-4972-8522-E29CB1735EA3}" srcId="{AA5F7719-522A-45D6-8799-3C73A75A1074}" destId="{86160D43-E988-48DB-A9F8-796CE6EA0B64}" srcOrd="3" destOrd="0" parTransId="{29611A4B-81C8-4D72-BADA-82CB194385DF}" sibTransId="{695DC0B9-F9F9-4D5B-8F58-67DE3C63F08A}"/>
    <dgm:cxn modelId="{4F855108-DF4F-47E8-AB33-DCAEAAE0EC73}" srcId="{11C567C7-25C1-4575-A78D-9E3D6C71FEFD}" destId="{E49323F0-A9F8-4AA0-BBFD-A145B722DE3B}" srcOrd="0" destOrd="0" parTransId="{67FBD574-06FA-4986-9FCC-B434FEEA4283}" sibTransId="{65698316-C877-464F-BE1C-F62632355E13}"/>
    <dgm:cxn modelId="{B8095E10-19C8-479E-A820-8A4EAB6DC6FC}" type="presOf" srcId="{86160D43-E988-48DB-A9F8-796CE6EA0B64}" destId="{8614025C-B764-4EC4-B9C0-0B27293682E9}" srcOrd="0" destOrd="3" presId="urn:microsoft.com/office/officeart/2018/2/layout/IconLabelDescriptionList"/>
    <dgm:cxn modelId="{1C77732B-F3AA-4B9D-B349-5B6FEB9DB6E9}" type="presOf" srcId="{AA5F7719-522A-45D6-8799-3C73A75A1074}" destId="{0B34FAE7-D164-4042-8522-B4FAD8A37E91}" srcOrd="0" destOrd="0" presId="urn:microsoft.com/office/officeart/2018/2/layout/IconLabelDescriptionList"/>
    <dgm:cxn modelId="{9B08AD3A-6AB2-439A-BE7C-507E372311A7}" type="presOf" srcId="{AC7DD35B-1E1F-4F8B-9A73-BEF56CCA99F4}" destId="{52AA45A4-ED71-406D-8899-5849D0C0897D}" srcOrd="0" destOrd="5" presId="urn:microsoft.com/office/officeart/2018/2/layout/IconLabelDescriptionList"/>
    <dgm:cxn modelId="{C333F03A-3C9D-4614-9089-1C0F4FF68E5C}" type="presOf" srcId="{C06C9110-3CE3-4273-BB7A-103F8C6B25E4}" destId="{52AA45A4-ED71-406D-8899-5849D0C0897D}" srcOrd="0" destOrd="1" presId="urn:microsoft.com/office/officeart/2018/2/layout/IconLabelDescriptionList"/>
    <dgm:cxn modelId="{8203143C-D332-4A7F-B6FA-B66271AD3EA5}" srcId="{AA5F7719-522A-45D6-8799-3C73A75A1074}" destId="{691B97AA-3819-40B1-80BA-BD650E28662E}" srcOrd="0" destOrd="0" parTransId="{02CB8DA8-1A45-4095-9477-380FB6567F9B}" sibTransId="{525D5B34-7BF2-449A-8014-56078A08E14B}"/>
    <dgm:cxn modelId="{EDC9D762-15FD-4FDA-8DE5-8209D8C9F83C}" type="presOf" srcId="{17EE0A25-B5E5-44B1-B849-87AB8EA15802}" destId="{52AA45A4-ED71-406D-8899-5849D0C0897D}" srcOrd="0" destOrd="4" presId="urn:microsoft.com/office/officeart/2018/2/layout/IconLabelDescriptionList"/>
    <dgm:cxn modelId="{36F4A843-892B-474E-A402-F5CD013E8727}" srcId="{11C567C7-25C1-4575-A78D-9E3D6C71FEFD}" destId="{C06C9110-3CE3-4273-BB7A-103F8C6B25E4}" srcOrd="1" destOrd="0" parTransId="{B857AE1C-BF19-42FE-89DD-3503DCE7A729}" sibTransId="{E1F778E8-5D84-47A4-A2DA-BA91C59B6182}"/>
    <dgm:cxn modelId="{A99BFD44-8750-4A37-BEE2-943205D7D724}" srcId="{512D7518-ECDC-43EF-9F12-EFD4D6BF0482}" destId="{39F4D8EE-960A-4099-963B-A04C531B611F}" srcOrd="0" destOrd="0" parTransId="{402725B0-3BFA-468E-9501-3100B1349072}" sibTransId="{F13E6B1F-78C0-445D-9F9C-B26D0C1F810B}"/>
    <dgm:cxn modelId="{F4BBF773-B5AE-442D-BB1D-0CF6CA30BF29}" srcId="{11C567C7-25C1-4575-A78D-9E3D6C71FEFD}" destId="{17EE0A25-B5E5-44B1-B849-87AB8EA15802}" srcOrd="4" destOrd="0" parTransId="{3E94C0F1-C702-4611-A6E8-5A3CFBF24E19}" sibTransId="{29A4FBAD-B293-4C29-A2D4-AA27C263FFE9}"/>
    <dgm:cxn modelId="{946DB276-ADD6-419E-9E26-90695F492B06}" srcId="{11C567C7-25C1-4575-A78D-9E3D6C71FEFD}" destId="{A4444114-7070-4430-A4CD-EF9384AF641A}" srcOrd="2" destOrd="0" parTransId="{A78C0692-EF5B-4522-A4EF-63587C667E2E}" sibTransId="{0C9C1A7E-78DE-4C6E-8B44-0405E440D727}"/>
    <dgm:cxn modelId="{3ECEF177-E7AE-42F6-AA2D-A7BE7A9431F5}" srcId="{512D7518-ECDC-43EF-9F12-EFD4D6BF0482}" destId="{AA5F7719-522A-45D6-8799-3C73A75A1074}" srcOrd="2" destOrd="0" parTransId="{184A77F6-3544-4A4D-A0BA-07CB6A7B495D}" sibTransId="{3BB37F9B-F812-44C9-AA4E-D158C1A220EE}"/>
    <dgm:cxn modelId="{06DD0883-F745-48E9-A1DF-1B565E6B718A}" type="presOf" srcId="{11C567C7-25C1-4575-A78D-9E3D6C71FEFD}" destId="{D2EBA944-DF6D-49F3-AF89-8883714265A9}" srcOrd="0" destOrd="0" presId="urn:microsoft.com/office/officeart/2018/2/layout/IconLabelDescriptionList"/>
    <dgm:cxn modelId="{4D061F8B-52C0-4B6F-AAC1-69289A491B0F}" type="presOf" srcId="{11BE9CDE-32F0-4B98-9237-72E852D31E04}" destId="{8614025C-B764-4EC4-B9C0-0B27293682E9}" srcOrd="0" destOrd="2" presId="urn:microsoft.com/office/officeart/2018/2/layout/IconLabelDescriptionList"/>
    <dgm:cxn modelId="{8ED4B6A0-0CE4-474B-8298-4108A8EF1E0B}" srcId="{11C567C7-25C1-4575-A78D-9E3D6C71FEFD}" destId="{B0A6BC1A-2AC5-4791-8B0D-925C3BE67AA1}" srcOrd="3" destOrd="0" parTransId="{90C51C5C-1EDE-4F54-A20F-E1015A7D2234}" sibTransId="{8176EAEC-381A-403B-A955-E864E71B0F99}"/>
    <dgm:cxn modelId="{1B0957B1-8B32-4CFC-B327-24EEDFF1C2AD}" type="presOf" srcId="{E49323F0-A9F8-4AA0-BBFD-A145B722DE3B}" destId="{52AA45A4-ED71-406D-8899-5849D0C0897D}" srcOrd="0" destOrd="0" presId="urn:microsoft.com/office/officeart/2018/2/layout/IconLabelDescriptionList"/>
    <dgm:cxn modelId="{2E3F7BB4-F43D-49D5-AF6C-B35DCDE1BC40}" srcId="{11C567C7-25C1-4575-A78D-9E3D6C71FEFD}" destId="{AC7DD35B-1E1F-4F8B-9A73-BEF56CCA99F4}" srcOrd="5" destOrd="0" parTransId="{6B7925F4-4CAE-4909-8C8B-025E73C31476}" sibTransId="{FDBE87F1-5478-46E9-8C37-2DA8B31B9507}"/>
    <dgm:cxn modelId="{6232A2BA-D374-46FC-9C90-1F3C06E65C37}" type="presOf" srcId="{512D7518-ECDC-43EF-9F12-EFD4D6BF0482}" destId="{04E693C6-082D-43DA-877B-53C68CBF5816}" srcOrd="0" destOrd="0" presId="urn:microsoft.com/office/officeart/2018/2/layout/IconLabelDescriptionList"/>
    <dgm:cxn modelId="{4CEE1CC8-D925-4D03-BA6F-754C9FA43A87}" type="presOf" srcId="{39F4D8EE-960A-4099-963B-A04C531B611F}" destId="{15AFABDF-5314-48E4-9483-4C0D958B969B}" srcOrd="0" destOrd="0" presId="urn:microsoft.com/office/officeart/2018/2/layout/IconLabelDescriptionList"/>
    <dgm:cxn modelId="{D59CEECE-EAC8-45BD-9B3E-7E9F898C2FAE}" type="presOf" srcId="{691B97AA-3819-40B1-80BA-BD650E28662E}" destId="{8614025C-B764-4EC4-B9C0-0B27293682E9}" srcOrd="0" destOrd="0" presId="urn:microsoft.com/office/officeart/2018/2/layout/IconLabelDescriptionList"/>
    <dgm:cxn modelId="{D49EAFD7-CB91-410D-9892-23DE6C2C93FE}" type="presOf" srcId="{848E4A20-2D7C-4D37-A0B4-34B9214C9A6B}" destId="{8614025C-B764-4EC4-B9C0-0B27293682E9}" srcOrd="0" destOrd="1" presId="urn:microsoft.com/office/officeart/2018/2/layout/IconLabelDescriptionList"/>
    <dgm:cxn modelId="{5B81FEE9-B3FD-440A-AB4F-323A35CCA7F4}" srcId="{AA5F7719-522A-45D6-8799-3C73A75A1074}" destId="{11BE9CDE-32F0-4B98-9237-72E852D31E04}" srcOrd="2" destOrd="0" parTransId="{CA796879-352D-401A-9728-3EDCDDAC508A}" sibTransId="{148E9A2C-DDEA-4166-A9F0-2761595D7443}"/>
    <dgm:cxn modelId="{196727F0-019A-4293-AD99-1ED2568F5247}" type="presOf" srcId="{A4444114-7070-4430-A4CD-EF9384AF641A}" destId="{52AA45A4-ED71-406D-8899-5849D0C0897D}" srcOrd="0" destOrd="2" presId="urn:microsoft.com/office/officeart/2018/2/layout/IconLabelDescriptionList"/>
    <dgm:cxn modelId="{F9BC7EF2-BD5B-478B-A654-32C3D02D5ED9}" srcId="{512D7518-ECDC-43EF-9F12-EFD4D6BF0482}" destId="{11C567C7-25C1-4575-A78D-9E3D6C71FEFD}" srcOrd="1" destOrd="0" parTransId="{28D25B73-9A9E-488B-8109-C5A1DE8E2BFA}" sibTransId="{A550F082-877E-479D-B6EC-67B814873E9D}"/>
    <dgm:cxn modelId="{CE658A83-F799-444F-9AA9-8BBF661AB040}" type="presParOf" srcId="{04E693C6-082D-43DA-877B-53C68CBF5816}" destId="{A6068AE6-E7FD-4817-86BA-EA77DB7005B6}" srcOrd="0" destOrd="0" presId="urn:microsoft.com/office/officeart/2018/2/layout/IconLabelDescriptionList"/>
    <dgm:cxn modelId="{278EE5B4-D3F6-4A88-AB9E-914CC190FF5E}" type="presParOf" srcId="{A6068AE6-E7FD-4817-86BA-EA77DB7005B6}" destId="{4FE704C5-D7CE-4331-A0A4-F843DFE59000}" srcOrd="0" destOrd="0" presId="urn:microsoft.com/office/officeart/2018/2/layout/IconLabelDescriptionList"/>
    <dgm:cxn modelId="{2F8A1A34-FE13-4BD4-A9C8-D9FC4DD2DC81}" type="presParOf" srcId="{A6068AE6-E7FD-4817-86BA-EA77DB7005B6}" destId="{4E260ABE-E49D-411B-9E38-29D76103461C}" srcOrd="1" destOrd="0" presId="urn:microsoft.com/office/officeart/2018/2/layout/IconLabelDescriptionList"/>
    <dgm:cxn modelId="{14AB59C2-0429-4EFF-9992-CD0FD76281C7}" type="presParOf" srcId="{A6068AE6-E7FD-4817-86BA-EA77DB7005B6}" destId="{15AFABDF-5314-48E4-9483-4C0D958B969B}" srcOrd="2" destOrd="0" presId="urn:microsoft.com/office/officeart/2018/2/layout/IconLabelDescriptionList"/>
    <dgm:cxn modelId="{4DED089C-94D7-4AA0-96C9-E2810D8CFAA1}" type="presParOf" srcId="{A6068AE6-E7FD-4817-86BA-EA77DB7005B6}" destId="{C4559491-BF43-428A-9583-4253DC26869E}" srcOrd="3" destOrd="0" presId="urn:microsoft.com/office/officeart/2018/2/layout/IconLabelDescriptionList"/>
    <dgm:cxn modelId="{9F0B8FA6-4A43-41C5-94D0-C6E92CFFA498}" type="presParOf" srcId="{A6068AE6-E7FD-4817-86BA-EA77DB7005B6}" destId="{DC02E97A-7B78-41D3-AE60-E336F02E15C4}" srcOrd="4" destOrd="0" presId="urn:microsoft.com/office/officeart/2018/2/layout/IconLabelDescriptionList"/>
    <dgm:cxn modelId="{A6A5FB10-861D-48F9-9B33-A2FC19C5296E}" type="presParOf" srcId="{04E693C6-082D-43DA-877B-53C68CBF5816}" destId="{E7F0FF6C-4C86-4583-A246-90CF80156E86}" srcOrd="1" destOrd="0" presId="urn:microsoft.com/office/officeart/2018/2/layout/IconLabelDescriptionList"/>
    <dgm:cxn modelId="{E38EBB0F-D385-4770-9829-DDD03EC5A313}" type="presParOf" srcId="{04E693C6-082D-43DA-877B-53C68CBF5816}" destId="{0C6D57C8-4935-4379-B781-419A18FBC3AA}" srcOrd="2" destOrd="0" presId="urn:microsoft.com/office/officeart/2018/2/layout/IconLabelDescriptionList"/>
    <dgm:cxn modelId="{45D86FBB-8EAF-43CC-8ACD-D45FA40F26CC}" type="presParOf" srcId="{0C6D57C8-4935-4379-B781-419A18FBC3AA}" destId="{4D04D8EF-924A-4FFF-9913-31AA839F27D1}" srcOrd="0" destOrd="0" presId="urn:microsoft.com/office/officeart/2018/2/layout/IconLabelDescriptionList"/>
    <dgm:cxn modelId="{E3EB57E6-7FAF-41C0-BFBC-1249EC49221B}" type="presParOf" srcId="{0C6D57C8-4935-4379-B781-419A18FBC3AA}" destId="{E61DAA3E-3038-416B-A5AB-AD3217110F07}" srcOrd="1" destOrd="0" presId="urn:microsoft.com/office/officeart/2018/2/layout/IconLabelDescriptionList"/>
    <dgm:cxn modelId="{B0F62CAD-1EFC-49A5-9E01-C385C5CCECC9}" type="presParOf" srcId="{0C6D57C8-4935-4379-B781-419A18FBC3AA}" destId="{D2EBA944-DF6D-49F3-AF89-8883714265A9}" srcOrd="2" destOrd="0" presId="urn:microsoft.com/office/officeart/2018/2/layout/IconLabelDescriptionList"/>
    <dgm:cxn modelId="{C07DA516-CA8E-477E-84D6-EA673BA17E5B}" type="presParOf" srcId="{0C6D57C8-4935-4379-B781-419A18FBC3AA}" destId="{79F40C02-0114-44F5-880F-B24AE763BC43}" srcOrd="3" destOrd="0" presId="urn:microsoft.com/office/officeart/2018/2/layout/IconLabelDescriptionList"/>
    <dgm:cxn modelId="{02591693-EF2B-4AD9-8F6C-0FB34E1A3082}" type="presParOf" srcId="{0C6D57C8-4935-4379-B781-419A18FBC3AA}" destId="{52AA45A4-ED71-406D-8899-5849D0C0897D}" srcOrd="4" destOrd="0" presId="urn:microsoft.com/office/officeart/2018/2/layout/IconLabelDescriptionList"/>
    <dgm:cxn modelId="{C386C64C-90C3-4AA5-9040-514548A68374}" type="presParOf" srcId="{04E693C6-082D-43DA-877B-53C68CBF5816}" destId="{6499B0F6-436C-4739-9BF4-A86763C35DCD}" srcOrd="3" destOrd="0" presId="urn:microsoft.com/office/officeart/2018/2/layout/IconLabelDescriptionList"/>
    <dgm:cxn modelId="{C98DA977-0ADE-4EB8-B66E-C7B61AB87650}" type="presParOf" srcId="{04E693C6-082D-43DA-877B-53C68CBF5816}" destId="{680353F7-16D5-417A-80D3-C10BD90340B8}" srcOrd="4" destOrd="0" presId="urn:microsoft.com/office/officeart/2018/2/layout/IconLabelDescriptionList"/>
    <dgm:cxn modelId="{63569967-FE7A-48BF-9D1B-40D05752C320}" type="presParOf" srcId="{680353F7-16D5-417A-80D3-C10BD90340B8}" destId="{26F0CED8-84C9-4E0F-8EC0-4615597E45E1}" srcOrd="0" destOrd="0" presId="urn:microsoft.com/office/officeart/2018/2/layout/IconLabelDescriptionList"/>
    <dgm:cxn modelId="{683F75DD-C115-47F0-B5D8-1EC65A0D4710}" type="presParOf" srcId="{680353F7-16D5-417A-80D3-C10BD90340B8}" destId="{78CAA0AE-3957-46D7-95ED-AE8D1459E835}" srcOrd="1" destOrd="0" presId="urn:microsoft.com/office/officeart/2018/2/layout/IconLabelDescriptionList"/>
    <dgm:cxn modelId="{50817CD7-EAF0-4305-B500-A4C27D64E9FE}" type="presParOf" srcId="{680353F7-16D5-417A-80D3-C10BD90340B8}" destId="{0B34FAE7-D164-4042-8522-B4FAD8A37E91}" srcOrd="2" destOrd="0" presId="urn:microsoft.com/office/officeart/2018/2/layout/IconLabelDescriptionList"/>
    <dgm:cxn modelId="{FB7302BF-A660-47A3-804A-D93C4B210FEA}" type="presParOf" srcId="{680353F7-16D5-417A-80D3-C10BD90340B8}" destId="{E2D4A524-6AB0-4C48-920C-490F2CC1CAFE}" srcOrd="3" destOrd="0" presId="urn:microsoft.com/office/officeart/2018/2/layout/IconLabelDescriptionList"/>
    <dgm:cxn modelId="{21800A87-EC34-49AE-83BB-25FDF1E7DAFA}" type="presParOf" srcId="{680353F7-16D5-417A-80D3-C10BD90340B8}" destId="{8614025C-B764-4EC4-B9C0-0B27293682E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2D7518-ECDC-43EF-9F12-EFD4D6BF0482}"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11C567C7-25C1-4575-A78D-9E3D6C71FEFD}">
      <dgm:prSet/>
      <dgm:spPr/>
      <dgm:t>
        <a:bodyPr/>
        <a:lstStyle/>
        <a:p>
          <a:pPr>
            <a:defRPr b="1"/>
          </a:pPr>
          <a:r>
            <a:rPr lang="en-US"/>
            <a:t>Attach a run configuration before submitting an experiment</a:t>
          </a:r>
        </a:p>
      </dgm:t>
    </dgm:pt>
    <dgm:pt modelId="{28D25B73-9A9E-488B-8109-C5A1DE8E2BFA}" type="parTrans" cxnId="{F9BC7EF2-BD5B-478B-A654-32C3D02D5ED9}">
      <dgm:prSet/>
      <dgm:spPr/>
      <dgm:t>
        <a:bodyPr/>
        <a:lstStyle/>
        <a:p>
          <a:endParaRPr lang="en-US"/>
        </a:p>
      </dgm:t>
    </dgm:pt>
    <dgm:pt modelId="{A550F082-877E-479D-B6EC-67B814873E9D}" type="sibTrans" cxnId="{F9BC7EF2-BD5B-478B-A654-32C3D02D5ED9}">
      <dgm:prSet/>
      <dgm:spPr/>
      <dgm:t>
        <a:bodyPr/>
        <a:lstStyle/>
        <a:p>
          <a:endParaRPr lang="en-US"/>
        </a:p>
      </dgm:t>
    </dgm:pt>
    <dgm:pt modelId="{E49323F0-A9F8-4AA0-BBFD-A145B722DE3B}">
      <dgm:prSet/>
      <dgm:spPr/>
      <dgm:t>
        <a:bodyPr/>
        <a:lstStyle/>
        <a:p>
          <a:r>
            <a:rPr lang="en-US"/>
            <a:t>az ml project attach --experiment-name myhistory</a:t>
          </a:r>
        </a:p>
      </dgm:t>
    </dgm:pt>
    <dgm:pt modelId="{67FBD574-06FA-4986-9FCC-B434FEEA4283}" type="parTrans" cxnId="{4F855108-DF4F-47E8-AB33-DCAEAAE0EC73}">
      <dgm:prSet/>
      <dgm:spPr/>
      <dgm:t>
        <a:bodyPr/>
        <a:lstStyle/>
        <a:p>
          <a:endParaRPr lang="en-US"/>
        </a:p>
      </dgm:t>
    </dgm:pt>
    <dgm:pt modelId="{65698316-C877-464F-BE1C-F62632355E13}" type="sibTrans" cxnId="{4F855108-DF4F-47E8-AB33-DCAEAAE0EC73}">
      <dgm:prSet/>
      <dgm:spPr/>
      <dgm:t>
        <a:bodyPr/>
        <a:lstStyle/>
        <a:p>
          <a:endParaRPr lang="en-US"/>
        </a:p>
      </dgm:t>
    </dgm:pt>
    <dgm:pt modelId="{AA5F7719-522A-45D6-8799-3C73A75A1074}">
      <dgm:prSet/>
      <dgm:spPr/>
      <dgm:t>
        <a:bodyPr/>
        <a:lstStyle/>
        <a:p>
          <a:pPr>
            <a:defRPr b="1"/>
          </a:pPr>
          <a:r>
            <a:rPr lang="en-US" b="0" i="0" u="none"/>
            <a:t>Start a run of your experiment.  The compute target uses the run configuration to create the training environment for the model. </a:t>
          </a:r>
          <a:endParaRPr lang="en-US"/>
        </a:p>
      </dgm:t>
    </dgm:pt>
    <dgm:pt modelId="{184A77F6-3544-4A4D-A0BA-07CB6A7B495D}" type="parTrans" cxnId="{3ECEF177-E7AE-42F6-AA2D-A7BE7A9431F5}">
      <dgm:prSet/>
      <dgm:spPr/>
      <dgm:t>
        <a:bodyPr/>
        <a:lstStyle/>
        <a:p>
          <a:endParaRPr lang="en-US"/>
        </a:p>
      </dgm:t>
    </dgm:pt>
    <dgm:pt modelId="{3BB37F9B-F812-44C9-AA4E-D158C1A220EE}" type="sibTrans" cxnId="{3ECEF177-E7AE-42F6-AA2D-A7BE7A9431F5}">
      <dgm:prSet/>
      <dgm:spPr/>
      <dgm:t>
        <a:bodyPr/>
        <a:lstStyle/>
        <a:p>
          <a:endParaRPr lang="en-US"/>
        </a:p>
      </dgm:t>
    </dgm:pt>
    <dgm:pt modelId="{691B97AA-3819-40B1-80BA-BD650E28662E}">
      <dgm:prSet/>
      <dgm:spPr/>
      <dgm:t>
        <a:bodyPr/>
        <a:lstStyle/>
        <a:p>
          <a:r>
            <a:rPr lang="en-US" err="1"/>
            <a:t>az</a:t>
          </a:r>
          <a:r>
            <a:rPr lang="en-US"/>
            <a:t> ml run submit -c </a:t>
          </a:r>
          <a:r>
            <a:rPr lang="en-US" err="1"/>
            <a:t>myrunconfig</a:t>
          </a:r>
          <a:r>
            <a:rPr lang="en-US"/>
            <a:t> train.py</a:t>
          </a:r>
        </a:p>
      </dgm:t>
    </dgm:pt>
    <dgm:pt modelId="{02CB8DA8-1A45-4095-9477-380FB6567F9B}" type="parTrans" cxnId="{8203143C-D332-4A7F-B6FA-B66271AD3EA5}">
      <dgm:prSet/>
      <dgm:spPr/>
      <dgm:t>
        <a:bodyPr/>
        <a:lstStyle/>
        <a:p>
          <a:endParaRPr lang="en-US"/>
        </a:p>
      </dgm:t>
    </dgm:pt>
    <dgm:pt modelId="{525D5B34-7BF2-449A-8014-56078A08E14B}" type="sibTrans" cxnId="{8203143C-D332-4A7F-B6FA-B66271AD3EA5}">
      <dgm:prSet/>
      <dgm:spPr/>
      <dgm:t>
        <a:bodyPr/>
        <a:lstStyle/>
        <a:p>
          <a:endParaRPr lang="en-US"/>
        </a:p>
      </dgm:t>
    </dgm:pt>
    <dgm:pt modelId="{6B270B3D-885E-4328-950F-5D577A76D01B}">
      <dgm:prSet/>
      <dgm:spPr/>
      <dgm:t>
        <a:bodyPr/>
        <a:lstStyle/>
        <a:p>
          <a:pPr>
            <a:defRPr b="1"/>
          </a:pPr>
          <a:r>
            <a:rPr lang="en-US"/>
            <a:t>View</a:t>
          </a:r>
          <a:r>
            <a:rPr lang="en-US" baseline="0"/>
            <a:t> list of submitted experiments</a:t>
          </a:r>
          <a:endParaRPr lang="en-US"/>
        </a:p>
      </dgm:t>
    </dgm:pt>
    <dgm:pt modelId="{02CC4102-EBA0-4BFD-8974-0F4840889388}" type="parTrans" cxnId="{321F41C5-0990-4764-84B9-23050FC953FC}">
      <dgm:prSet/>
      <dgm:spPr/>
      <dgm:t>
        <a:bodyPr/>
        <a:lstStyle/>
        <a:p>
          <a:endParaRPr lang="en-US"/>
        </a:p>
      </dgm:t>
    </dgm:pt>
    <dgm:pt modelId="{F6D52D6C-AA52-46EA-8819-CD6E334E5DAE}" type="sibTrans" cxnId="{321F41C5-0990-4764-84B9-23050FC953FC}">
      <dgm:prSet/>
      <dgm:spPr/>
      <dgm:t>
        <a:bodyPr/>
        <a:lstStyle/>
        <a:p>
          <a:endParaRPr lang="en-US"/>
        </a:p>
      </dgm:t>
    </dgm:pt>
    <dgm:pt modelId="{040F531B-7B91-4492-8A6A-3368F4E9F071}">
      <dgm:prSet/>
      <dgm:spPr/>
      <dgm:t>
        <a:bodyPr/>
        <a:lstStyle/>
        <a:p>
          <a:r>
            <a:rPr lang="en-US"/>
            <a:t>az ml history list</a:t>
          </a:r>
        </a:p>
      </dgm:t>
    </dgm:pt>
    <dgm:pt modelId="{E5A6CE08-A3B4-4518-8DCA-C18821D94A64}" type="parTrans" cxnId="{461E21C5-A5AC-4B05-AFED-2E368E76AB72}">
      <dgm:prSet/>
      <dgm:spPr/>
      <dgm:t>
        <a:bodyPr/>
        <a:lstStyle/>
        <a:p>
          <a:endParaRPr lang="en-US"/>
        </a:p>
      </dgm:t>
    </dgm:pt>
    <dgm:pt modelId="{20B2B752-5567-441F-8F28-CC2BF463B5FA}" type="sibTrans" cxnId="{461E21C5-A5AC-4B05-AFED-2E368E76AB72}">
      <dgm:prSet/>
      <dgm:spPr/>
      <dgm:t>
        <a:bodyPr/>
        <a:lstStyle/>
        <a:p>
          <a:endParaRPr lang="en-US"/>
        </a:p>
      </dgm:t>
    </dgm:pt>
    <dgm:pt modelId="{4D779DBA-F4AA-4C35-A803-0EFE9402BFA4}" type="pres">
      <dgm:prSet presAssocID="{512D7518-ECDC-43EF-9F12-EFD4D6BF0482}" presName="Name0" presStyleCnt="0">
        <dgm:presLayoutVars>
          <dgm:dir/>
          <dgm:animLvl val="lvl"/>
          <dgm:resizeHandles val="exact"/>
        </dgm:presLayoutVars>
      </dgm:prSet>
      <dgm:spPr/>
    </dgm:pt>
    <dgm:pt modelId="{08DF76C3-9847-470A-B7CE-A0FFB67C9D51}" type="pres">
      <dgm:prSet presAssocID="{6B270B3D-885E-4328-950F-5D577A76D01B}" presName="boxAndChildren" presStyleCnt="0"/>
      <dgm:spPr/>
    </dgm:pt>
    <dgm:pt modelId="{467567F5-4FA8-4B97-B1B7-CAF817FD63EE}" type="pres">
      <dgm:prSet presAssocID="{6B270B3D-885E-4328-950F-5D577A76D01B}" presName="parentTextBox" presStyleLbl="alignNode1" presStyleIdx="0" presStyleCnt="3"/>
      <dgm:spPr/>
    </dgm:pt>
    <dgm:pt modelId="{B60556C2-8EBD-4112-AEE2-419EBAB0FED1}" type="pres">
      <dgm:prSet presAssocID="{6B270B3D-885E-4328-950F-5D577A76D01B}" presName="descendantBox" presStyleLbl="bgAccFollowNode1" presStyleIdx="0" presStyleCnt="3"/>
      <dgm:spPr/>
    </dgm:pt>
    <dgm:pt modelId="{F5BB75A0-7051-42C2-B960-9C80E6373EA1}" type="pres">
      <dgm:prSet presAssocID="{3BB37F9B-F812-44C9-AA4E-D158C1A220EE}" presName="sp" presStyleCnt="0"/>
      <dgm:spPr/>
    </dgm:pt>
    <dgm:pt modelId="{A881E33B-B27A-4046-8244-BAAFADE89A29}" type="pres">
      <dgm:prSet presAssocID="{AA5F7719-522A-45D6-8799-3C73A75A1074}" presName="arrowAndChildren" presStyleCnt="0"/>
      <dgm:spPr/>
    </dgm:pt>
    <dgm:pt modelId="{D48EF007-9292-4F83-886A-691A3F38EB3C}" type="pres">
      <dgm:prSet presAssocID="{AA5F7719-522A-45D6-8799-3C73A75A1074}" presName="parentTextArrow" presStyleLbl="node1" presStyleIdx="0" presStyleCnt="0"/>
      <dgm:spPr/>
    </dgm:pt>
    <dgm:pt modelId="{208C578E-7B22-4448-A9F7-65A09E840012}" type="pres">
      <dgm:prSet presAssocID="{AA5F7719-522A-45D6-8799-3C73A75A1074}" presName="arrow" presStyleLbl="alignNode1" presStyleIdx="1" presStyleCnt="3"/>
      <dgm:spPr/>
    </dgm:pt>
    <dgm:pt modelId="{B5A8280A-132A-4D02-BEA9-AF2B08CBB293}" type="pres">
      <dgm:prSet presAssocID="{AA5F7719-522A-45D6-8799-3C73A75A1074}" presName="descendantArrow" presStyleLbl="bgAccFollowNode1" presStyleIdx="1" presStyleCnt="3"/>
      <dgm:spPr/>
    </dgm:pt>
    <dgm:pt modelId="{FEEBBD8A-680A-43A2-A1F0-8A8584D0B47A}" type="pres">
      <dgm:prSet presAssocID="{A550F082-877E-479D-B6EC-67B814873E9D}" presName="sp" presStyleCnt="0"/>
      <dgm:spPr/>
    </dgm:pt>
    <dgm:pt modelId="{AF9F74E5-C93B-44F9-96F4-5290749192B4}" type="pres">
      <dgm:prSet presAssocID="{11C567C7-25C1-4575-A78D-9E3D6C71FEFD}" presName="arrowAndChildren" presStyleCnt="0"/>
      <dgm:spPr/>
    </dgm:pt>
    <dgm:pt modelId="{6BB7FC67-629A-49A8-8709-B6CEFAE3DC21}" type="pres">
      <dgm:prSet presAssocID="{11C567C7-25C1-4575-A78D-9E3D6C71FEFD}" presName="parentTextArrow" presStyleLbl="node1" presStyleIdx="0" presStyleCnt="0"/>
      <dgm:spPr/>
    </dgm:pt>
    <dgm:pt modelId="{8F34BA7F-359C-40F3-98E6-7F6C0C2F1291}" type="pres">
      <dgm:prSet presAssocID="{11C567C7-25C1-4575-A78D-9E3D6C71FEFD}" presName="arrow" presStyleLbl="alignNode1" presStyleIdx="2" presStyleCnt="3"/>
      <dgm:spPr/>
    </dgm:pt>
    <dgm:pt modelId="{D3A4D442-4E5C-4082-8511-1DA0A1B00894}" type="pres">
      <dgm:prSet presAssocID="{11C567C7-25C1-4575-A78D-9E3D6C71FEFD}" presName="descendantArrow" presStyleLbl="bgAccFollowNode1" presStyleIdx="2" presStyleCnt="3"/>
      <dgm:spPr/>
    </dgm:pt>
  </dgm:ptLst>
  <dgm:cxnLst>
    <dgm:cxn modelId="{E9DD2B06-2304-406A-A518-3CDB0B5182A0}" type="presOf" srcId="{AA5F7719-522A-45D6-8799-3C73A75A1074}" destId="{D48EF007-9292-4F83-886A-691A3F38EB3C}" srcOrd="0" destOrd="0" presId="urn:microsoft.com/office/officeart/2016/7/layout/VerticalDownArrowProcess"/>
    <dgm:cxn modelId="{4F855108-DF4F-47E8-AB33-DCAEAAE0EC73}" srcId="{11C567C7-25C1-4575-A78D-9E3D6C71FEFD}" destId="{E49323F0-A9F8-4AA0-BBFD-A145B722DE3B}" srcOrd="0" destOrd="0" parTransId="{67FBD574-06FA-4986-9FCC-B434FEEA4283}" sibTransId="{65698316-C877-464F-BE1C-F62632355E13}"/>
    <dgm:cxn modelId="{CDC00026-9E61-4F6A-9CD3-65FF9CFE1903}" type="presOf" srcId="{11C567C7-25C1-4575-A78D-9E3D6C71FEFD}" destId="{6BB7FC67-629A-49A8-8709-B6CEFAE3DC21}" srcOrd="0" destOrd="0" presId="urn:microsoft.com/office/officeart/2016/7/layout/VerticalDownArrowProcess"/>
    <dgm:cxn modelId="{8203143C-D332-4A7F-B6FA-B66271AD3EA5}" srcId="{AA5F7719-522A-45D6-8799-3C73A75A1074}" destId="{691B97AA-3819-40B1-80BA-BD650E28662E}" srcOrd="0" destOrd="0" parTransId="{02CB8DA8-1A45-4095-9477-380FB6567F9B}" sibTransId="{525D5B34-7BF2-449A-8014-56078A08E14B}"/>
    <dgm:cxn modelId="{16702F71-5BBB-4C72-A59F-536DD9D05B12}" type="presOf" srcId="{11C567C7-25C1-4575-A78D-9E3D6C71FEFD}" destId="{8F34BA7F-359C-40F3-98E6-7F6C0C2F1291}" srcOrd="1" destOrd="0" presId="urn:microsoft.com/office/officeart/2016/7/layout/VerticalDownArrowProcess"/>
    <dgm:cxn modelId="{3ECEF177-E7AE-42F6-AA2D-A7BE7A9431F5}" srcId="{512D7518-ECDC-43EF-9F12-EFD4D6BF0482}" destId="{AA5F7719-522A-45D6-8799-3C73A75A1074}" srcOrd="1" destOrd="0" parTransId="{184A77F6-3544-4A4D-A0BA-07CB6A7B495D}" sibTransId="{3BB37F9B-F812-44C9-AA4E-D158C1A220EE}"/>
    <dgm:cxn modelId="{C74D785A-AFC8-4283-A0B0-5A3DEDA699B6}" type="presOf" srcId="{512D7518-ECDC-43EF-9F12-EFD4D6BF0482}" destId="{4D779DBA-F4AA-4C35-A803-0EFE9402BFA4}" srcOrd="0" destOrd="0" presId="urn:microsoft.com/office/officeart/2016/7/layout/VerticalDownArrowProcess"/>
    <dgm:cxn modelId="{EE3D929C-C44F-4285-B72F-BCEB69E62A47}" type="presOf" srcId="{E49323F0-A9F8-4AA0-BBFD-A145B722DE3B}" destId="{D3A4D442-4E5C-4082-8511-1DA0A1B00894}" srcOrd="0" destOrd="0" presId="urn:microsoft.com/office/officeart/2016/7/layout/VerticalDownArrowProcess"/>
    <dgm:cxn modelId="{DCB730B5-F672-45B3-8CF5-DAFCAE1E2847}" type="presOf" srcId="{040F531B-7B91-4492-8A6A-3368F4E9F071}" destId="{B60556C2-8EBD-4112-AEE2-419EBAB0FED1}" srcOrd="0" destOrd="0" presId="urn:microsoft.com/office/officeart/2016/7/layout/VerticalDownArrowProcess"/>
    <dgm:cxn modelId="{461E21C5-A5AC-4B05-AFED-2E368E76AB72}" srcId="{6B270B3D-885E-4328-950F-5D577A76D01B}" destId="{040F531B-7B91-4492-8A6A-3368F4E9F071}" srcOrd="0" destOrd="0" parTransId="{E5A6CE08-A3B4-4518-8DCA-C18821D94A64}" sibTransId="{20B2B752-5567-441F-8F28-CC2BF463B5FA}"/>
    <dgm:cxn modelId="{321F41C5-0990-4764-84B9-23050FC953FC}" srcId="{512D7518-ECDC-43EF-9F12-EFD4D6BF0482}" destId="{6B270B3D-885E-4328-950F-5D577A76D01B}" srcOrd="2" destOrd="0" parTransId="{02CC4102-EBA0-4BFD-8974-0F4840889388}" sibTransId="{F6D52D6C-AA52-46EA-8819-CD6E334E5DAE}"/>
    <dgm:cxn modelId="{BDB5CAD3-0AF0-4433-951D-790A4FE83998}" type="presOf" srcId="{AA5F7719-522A-45D6-8799-3C73A75A1074}" destId="{208C578E-7B22-4448-A9F7-65A09E840012}" srcOrd="1" destOrd="0" presId="urn:microsoft.com/office/officeart/2016/7/layout/VerticalDownArrowProcess"/>
    <dgm:cxn modelId="{C6E4C9ED-AB61-445A-BD59-348AADCF54FA}" type="presOf" srcId="{691B97AA-3819-40B1-80BA-BD650E28662E}" destId="{B5A8280A-132A-4D02-BEA9-AF2B08CBB293}" srcOrd="0" destOrd="0" presId="urn:microsoft.com/office/officeart/2016/7/layout/VerticalDownArrowProcess"/>
    <dgm:cxn modelId="{F9BC7EF2-BD5B-478B-A654-32C3D02D5ED9}" srcId="{512D7518-ECDC-43EF-9F12-EFD4D6BF0482}" destId="{11C567C7-25C1-4575-A78D-9E3D6C71FEFD}" srcOrd="0" destOrd="0" parTransId="{28D25B73-9A9E-488B-8109-C5A1DE8E2BFA}" sibTransId="{A550F082-877E-479D-B6EC-67B814873E9D}"/>
    <dgm:cxn modelId="{6D4800F3-514F-4FF4-860E-21C09D950450}" type="presOf" srcId="{6B270B3D-885E-4328-950F-5D577A76D01B}" destId="{467567F5-4FA8-4B97-B1B7-CAF817FD63EE}" srcOrd="0" destOrd="0" presId="urn:microsoft.com/office/officeart/2016/7/layout/VerticalDownArrowProcess"/>
    <dgm:cxn modelId="{9F8E9962-A5EB-44BF-947F-DA04BCB4E108}" type="presParOf" srcId="{4D779DBA-F4AA-4C35-A803-0EFE9402BFA4}" destId="{08DF76C3-9847-470A-B7CE-A0FFB67C9D51}" srcOrd="0" destOrd="0" presId="urn:microsoft.com/office/officeart/2016/7/layout/VerticalDownArrowProcess"/>
    <dgm:cxn modelId="{C02F3ECE-4CAB-4AAA-9A6E-13232088A509}" type="presParOf" srcId="{08DF76C3-9847-470A-B7CE-A0FFB67C9D51}" destId="{467567F5-4FA8-4B97-B1B7-CAF817FD63EE}" srcOrd="0" destOrd="0" presId="urn:microsoft.com/office/officeart/2016/7/layout/VerticalDownArrowProcess"/>
    <dgm:cxn modelId="{C5474FDB-CF38-486B-A156-C1EE94DDB7F6}" type="presParOf" srcId="{08DF76C3-9847-470A-B7CE-A0FFB67C9D51}" destId="{B60556C2-8EBD-4112-AEE2-419EBAB0FED1}" srcOrd="1" destOrd="0" presId="urn:microsoft.com/office/officeart/2016/7/layout/VerticalDownArrowProcess"/>
    <dgm:cxn modelId="{F19D92A2-9FFB-42D5-A42A-DC27C9393432}" type="presParOf" srcId="{4D779DBA-F4AA-4C35-A803-0EFE9402BFA4}" destId="{F5BB75A0-7051-42C2-B960-9C80E6373EA1}" srcOrd="1" destOrd="0" presId="urn:microsoft.com/office/officeart/2016/7/layout/VerticalDownArrowProcess"/>
    <dgm:cxn modelId="{D6763262-C1E4-43CE-97E7-446BE5A76F0E}" type="presParOf" srcId="{4D779DBA-F4AA-4C35-A803-0EFE9402BFA4}" destId="{A881E33B-B27A-4046-8244-BAAFADE89A29}" srcOrd="2" destOrd="0" presId="urn:microsoft.com/office/officeart/2016/7/layout/VerticalDownArrowProcess"/>
    <dgm:cxn modelId="{79ADEDFC-7460-4AED-A490-1786ABA8A54F}" type="presParOf" srcId="{A881E33B-B27A-4046-8244-BAAFADE89A29}" destId="{D48EF007-9292-4F83-886A-691A3F38EB3C}" srcOrd="0" destOrd="0" presId="urn:microsoft.com/office/officeart/2016/7/layout/VerticalDownArrowProcess"/>
    <dgm:cxn modelId="{1456C901-9544-43EB-B31D-466A73F441A8}" type="presParOf" srcId="{A881E33B-B27A-4046-8244-BAAFADE89A29}" destId="{208C578E-7B22-4448-A9F7-65A09E840012}" srcOrd="1" destOrd="0" presId="urn:microsoft.com/office/officeart/2016/7/layout/VerticalDownArrowProcess"/>
    <dgm:cxn modelId="{EEB36814-4292-480F-88C1-4D1EC3B8CE1C}" type="presParOf" srcId="{A881E33B-B27A-4046-8244-BAAFADE89A29}" destId="{B5A8280A-132A-4D02-BEA9-AF2B08CBB293}" srcOrd="2" destOrd="0" presId="urn:microsoft.com/office/officeart/2016/7/layout/VerticalDownArrowProcess"/>
    <dgm:cxn modelId="{23B22885-5043-44FE-A688-778F85D49A56}" type="presParOf" srcId="{4D779DBA-F4AA-4C35-A803-0EFE9402BFA4}" destId="{FEEBBD8A-680A-43A2-A1F0-8A8584D0B47A}" srcOrd="3" destOrd="0" presId="urn:microsoft.com/office/officeart/2016/7/layout/VerticalDownArrowProcess"/>
    <dgm:cxn modelId="{307721A7-B865-46ED-B765-D363CBFF6A03}" type="presParOf" srcId="{4D779DBA-F4AA-4C35-A803-0EFE9402BFA4}" destId="{AF9F74E5-C93B-44F9-96F4-5290749192B4}" srcOrd="4" destOrd="0" presId="urn:microsoft.com/office/officeart/2016/7/layout/VerticalDownArrowProcess"/>
    <dgm:cxn modelId="{3EBCD67E-DF10-4D0B-A014-C8B910A2CAF3}" type="presParOf" srcId="{AF9F74E5-C93B-44F9-96F4-5290749192B4}" destId="{6BB7FC67-629A-49A8-8709-B6CEFAE3DC21}" srcOrd="0" destOrd="0" presId="urn:microsoft.com/office/officeart/2016/7/layout/VerticalDownArrowProcess"/>
    <dgm:cxn modelId="{C1755AC8-7CDC-4745-BA02-7933867836B5}" type="presParOf" srcId="{AF9F74E5-C93B-44F9-96F4-5290749192B4}" destId="{8F34BA7F-359C-40F3-98E6-7F6C0C2F1291}" srcOrd="1" destOrd="0" presId="urn:microsoft.com/office/officeart/2016/7/layout/VerticalDownArrowProcess"/>
    <dgm:cxn modelId="{447A0251-6D88-4565-8D82-6D25C55C578D}" type="presParOf" srcId="{AF9F74E5-C93B-44F9-96F4-5290749192B4}" destId="{D3A4D442-4E5C-4082-8511-1DA0A1B00894}"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278E7-1368-4447-9B02-ED85FA8579FB}">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5C23B3-5C7C-4D02-9BD0-19D9FB81F8F7}">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Provide sufficient context and guidance so you can use the Recommenders github repo to make your own Recommendation System</a:t>
          </a:r>
        </a:p>
      </dsp:txBody>
      <dsp:txXfrm>
        <a:off x="0" y="0"/>
        <a:ext cx="10515600" cy="2175669"/>
      </dsp:txXfrm>
    </dsp:sp>
    <dsp:sp modelId="{51DDA43E-34A0-4CCD-A7BB-1CB39B1D5F35}">
      <dsp:nvSpPr>
        <dsp:cNvPr id="0" name=""/>
        <dsp:cNvSpPr/>
      </dsp:nvSpPr>
      <dsp:spPr>
        <a:xfrm>
          <a:off x="0" y="2175669"/>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60FED5-B254-4C6E-8411-A5776C3001E3}">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Highlight notebooks demonstrate multiple algorithms, automated parameter tuning and even algorithm selection to assist.</a:t>
          </a:r>
        </a:p>
      </dsp:txBody>
      <dsp:txXfrm>
        <a:off x="0" y="2175669"/>
        <a:ext cx="10515600" cy="2175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44040-1A2D-4566-B749-9847FD811590}">
      <dsp:nvSpPr>
        <dsp:cNvPr id="0" name=""/>
        <dsp:cNvSpPr/>
      </dsp:nvSpPr>
      <dsp:spPr>
        <a:xfrm>
          <a:off x="0" y="1572553"/>
          <a:ext cx="6513603" cy="133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n-US" sz="2200" kern="1200" dirty="0"/>
            <a:t>…is a subclass of information filtering systems that seek to predict the ‘rating’ or ‘preference’ that a user would give to an item</a:t>
          </a:r>
        </a:p>
      </dsp:txBody>
      <dsp:txXfrm>
        <a:off x="65339" y="1637892"/>
        <a:ext cx="6382925" cy="1207802"/>
      </dsp:txXfrm>
    </dsp:sp>
    <dsp:sp modelId="{1C2FA45F-B396-4AFB-9EDD-457B19770130}">
      <dsp:nvSpPr>
        <dsp:cNvPr id="0" name=""/>
        <dsp:cNvSpPr/>
      </dsp:nvSpPr>
      <dsp:spPr>
        <a:xfrm>
          <a:off x="0" y="2974393"/>
          <a:ext cx="6513603" cy="13384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n-US" sz="2200" i="1" kern="1200"/>
            <a:t>https://en.wikipedia.org/wiki/Recommender_system</a:t>
          </a:r>
          <a:endParaRPr lang="en-US" sz="2200" kern="1200"/>
        </a:p>
      </dsp:txBody>
      <dsp:txXfrm>
        <a:off x="65339" y="3039732"/>
        <a:ext cx="6382925" cy="1207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BAD12-0413-4733-BE59-40ACC6BCCFB4}">
      <dsp:nvSpPr>
        <dsp:cNvPr id="0" name=""/>
        <dsp:cNvSpPr/>
      </dsp:nvSpPr>
      <dsp:spPr>
        <a:xfrm>
          <a:off x="0" y="718"/>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E041BD-0522-496D-B50C-B6D9455D40AF}">
      <dsp:nvSpPr>
        <dsp:cNvPr id="0" name=""/>
        <dsp:cNvSpPr/>
      </dsp:nvSpPr>
      <dsp:spPr>
        <a:xfrm>
          <a:off x="0" y="718"/>
          <a:ext cx="6513603" cy="84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Training in the cloud</a:t>
          </a:r>
        </a:p>
      </dsp:txBody>
      <dsp:txXfrm>
        <a:off x="0" y="718"/>
        <a:ext cx="6513603" cy="840569"/>
      </dsp:txXfrm>
    </dsp:sp>
    <dsp:sp modelId="{72FF436A-91C6-4306-98CD-C7C65AD02520}">
      <dsp:nvSpPr>
        <dsp:cNvPr id="0" name=""/>
        <dsp:cNvSpPr/>
      </dsp:nvSpPr>
      <dsp:spPr>
        <a:xfrm>
          <a:off x="0" y="841288"/>
          <a:ext cx="6513603" cy="0"/>
        </a:xfrm>
        <a:prstGeom prst="line">
          <a:avLst/>
        </a:prstGeom>
        <a:solidFill>
          <a:schemeClr val="accent5">
            <a:hueOff val="-1126424"/>
            <a:satOff val="-2903"/>
            <a:lumOff val="-1961"/>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E4D5C2-1232-4A81-83B8-C600C849F315}">
      <dsp:nvSpPr>
        <dsp:cNvPr id="0" name=""/>
        <dsp:cNvSpPr/>
      </dsp:nvSpPr>
      <dsp:spPr>
        <a:xfrm>
          <a:off x="0" y="841288"/>
          <a:ext cx="6513603" cy="84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Highly scalable and flexible model training</a:t>
          </a:r>
        </a:p>
      </dsp:txBody>
      <dsp:txXfrm>
        <a:off x="0" y="841288"/>
        <a:ext cx="6513603" cy="840569"/>
      </dsp:txXfrm>
    </dsp:sp>
    <dsp:sp modelId="{1AF74D35-DF02-435B-AC31-DEA54D1D4EE3}">
      <dsp:nvSpPr>
        <dsp:cNvPr id="0" name=""/>
        <dsp:cNvSpPr/>
      </dsp:nvSpPr>
      <dsp:spPr>
        <a:xfrm>
          <a:off x="0" y="1681858"/>
          <a:ext cx="6513603" cy="0"/>
        </a:xfrm>
        <a:prstGeom prst="line">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F85B98-76D5-4C7F-AEF4-1E42AEFA8883}">
      <dsp:nvSpPr>
        <dsp:cNvPr id="0" name=""/>
        <dsp:cNvSpPr/>
      </dsp:nvSpPr>
      <dsp:spPr>
        <a:xfrm>
          <a:off x="0" y="1681858"/>
          <a:ext cx="6513603" cy="84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Rapid Iteration</a:t>
          </a:r>
        </a:p>
      </dsp:txBody>
      <dsp:txXfrm>
        <a:off x="0" y="1681858"/>
        <a:ext cx="6513603" cy="840569"/>
      </dsp:txXfrm>
    </dsp:sp>
    <dsp:sp modelId="{B902EFC6-7F20-41EE-AC2D-41B717FBEAD9}">
      <dsp:nvSpPr>
        <dsp:cNvPr id="0" name=""/>
        <dsp:cNvSpPr/>
      </dsp:nvSpPr>
      <dsp:spPr>
        <a:xfrm>
          <a:off x="0" y="2522428"/>
          <a:ext cx="6513603"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88B95D-C222-4559-BFEA-C7FC290C1492}">
      <dsp:nvSpPr>
        <dsp:cNvPr id="0" name=""/>
        <dsp:cNvSpPr/>
      </dsp:nvSpPr>
      <dsp:spPr>
        <a:xfrm>
          <a:off x="0" y="2522428"/>
          <a:ext cx="6513603" cy="84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Model Traceability</a:t>
          </a:r>
        </a:p>
      </dsp:txBody>
      <dsp:txXfrm>
        <a:off x="0" y="2522428"/>
        <a:ext cx="6513603" cy="840569"/>
      </dsp:txXfrm>
    </dsp:sp>
    <dsp:sp modelId="{1D1F49FE-DC52-4701-9C7B-A2BDA830A408}">
      <dsp:nvSpPr>
        <dsp:cNvPr id="0" name=""/>
        <dsp:cNvSpPr/>
      </dsp:nvSpPr>
      <dsp:spPr>
        <a:xfrm>
          <a:off x="0" y="3362997"/>
          <a:ext cx="6513603" cy="0"/>
        </a:xfrm>
        <a:prstGeom prst="lin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BD65B8-534F-48F8-BADE-AA1722BFC34B}">
      <dsp:nvSpPr>
        <dsp:cNvPr id="0" name=""/>
        <dsp:cNvSpPr/>
      </dsp:nvSpPr>
      <dsp:spPr>
        <a:xfrm>
          <a:off x="0" y="3362997"/>
          <a:ext cx="6513603" cy="84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Automated Data, Output, Notebook and related Asset Retention</a:t>
          </a:r>
        </a:p>
      </dsp:txBody>
      <dsp:txXfrm>
        <a:off x="0" y="3362997"/>
        <a:ext cx="6513603" cy="840569"/>
      </dsp:txXfrm>
    </dsp:sp>
    <dsp:sp modelId="{C4FA41C4-1EE7-4655-8369-8F7E20AF9757}">
      <dsp:nvSpPr>
        <dsp:cNvPr id="0" name=""/>
        <dsp:cNvSpPr/>
      </dsp:nvSpPr>
      <dsp:spPr>
        <a:xfrm>
          <a:off x="0" y="4203567"/>
          <a:ext cx="6513603" cy="0"/>
        </a:xfrm>
        <a:prstGeom prst="line">
          <a:avLst/>
        </a:prstGeom>
        <a:solidFill>
          <a:schemeClr val="accent5">
            <a:hueOff val="-5632119"/>
            <a:satOff val="-14516"/>
            <a:lumOff val="-9804"/>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EABBE7-8900-498E-8A27-31C308D7E214}">
      <dsp:nvSpPr>
        <dsp:cNvPr id="0" name=""/>
        <dsp:cNvSpPr/>
      </dsp:nvSpPr>
      <dsp:spPr>
        <a:xfrm>
          <a:off x="0" y="4203567"/>
          <a:ext cx="6513603" cy="84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Azure ML’s automated machine learning finds algorithms based on your data</a:t>
          </a:r>
        </a:p>
      </dsp:txBody>
      <dsp:txXfrm>
        <a:off x="0" y="4203567"/>
        <a:ext cx="6513603" cy="840569"/>
      </dsp:txXfrm>
    </dsp:sp>
    <dsp:sp modelId="{3CD71FB4-EBC6-4B77-9809-C1229319C431}">
      <dsp:nvSpPr>
        <dsp:cNvPr id="0" name=""/>
        <dsp:cNvSpPr/>
      </dsp:nvSpPr>
      <dsp:spPr>
        <a:xfrm>
          <a:off x="0" y="5044137"/>
          <a:ext cx="6513603"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D23F3B-CE1C-481D-8C53-3DDDD79C36DA}">
      <dsp:nvSpPr>
        <dsp:cNvPr id="0" name=""/>
        <dsp:cNvSpPr/>
      </dsp:nvSpPr>
      <dsp:spPr>
        <a:xfrm>
          <a:off x="0" y="5044137"/>
          <a:ext cx="6513603" cy="84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Pipelines for repeatability and sharing</a:t>
          </a:r>
        </a:p>
      </dsp:txBody>
      <dsp:txXfrm>
        <a:off x="0" y="5044137"/>
        <a:ext cx="6513603" cy="8405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E704C5-D7CE-4331-A0A4-F843DFE59000}">
      <dsp:nvSpPr>
        <dsp:cNvPr id="0" name=""/>
        <dsp:cNvSpPr/>
      </dsp:nvSpPr>
      <dsp:spPr>
        <a:xfrm>
          <a:off x="393" y="308787"/>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AFABDF-5314-48E4-9483-4C0D958B969B}">
      <dsp:nvSpPr>
        <dsp:cNvPr id="0" name=""/>
        <dsp:cNvSpPr/>
      </dsp:nvSpPr>
      <dsp:spPr>
        <a:xfrm>
          <a:off x="393" y="1567901"/>
          <a:ext cx="3138750" cy="877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An environment defined for each compute target so that you can run your training scripts on different compute targets </a:t>
          </a:r>
          <a:r>
            <a:rPr lang="en-US" sz="1400" b="1" i="1" kern="1200" dirty="0"/>
            <a:t>without</a:t>
          </a:r>
          <a:r>
            <a:rPr lang="en-US" sz="1400" kern="1200" dirty="0"/>
            <a:t> modification.</a:t>
          </a:r>
        </a:p>
      </dsp:txBody>
      <dsp:txXfrm>
        <a:off x="393" y="1567901"/>
        <a:ext cx="3138750" cy="877078"/>
      </dsp:txXfrm>
    </dsp:sp>
    <dsp:sp modelId="{DC02E97A-7B78-41D3-AE60-E336F02E15C4}">
      <dsp:nvSpPr>
        <dsp:cNvPr id="0" name=""/>
        <dsp:cNvSpPr/>
      </dsp:nvSpPr>
      <dsp:spPr>
        <a:xfrm>
          <a:off x="393" y="2519655"/>
          <a:ext cx="3138750" cy="1522895"/>
        </a:xfrm>
        <a:prstGeom prst="rect">
          <a:avLst/>
        </a:prstGeom>
        <a:noFill/>
        <a:ln>
          <a:noFill/>
        </a:ln>
        <a:effectLst/>
      </dsp:spPr>
      <dsp:style>
        <a:lnRef idx="0">
          <a:scrgbClr r="0" g="0" b="0"/>
        </a:lnRef>
        <a:fillRef idx="0">
          <a:scrgbClr r="0" g="0" b="0"/>
        </a:fillRef>
        <a:effectRef idx="0">
          <a:scrgbClr r="0" g="0" b="0"/>
        </a:effectRef>
        <a:fontRef idx="minor"/>
      </dsp:style>
    </dsp:sp>
    <dsp:sp modelId="{4D04D8EF-924A-4FFF-9913-31AA839F27D1}">
      <dsp:nvSpPr>
        <dsp:cNvPr id="0" name=""/>
        <dsp:cNvSpPr/>
      </dsp:nvSpPr>
      <dsp:spPr>
        <a:xfrm>
          <a:off x="3688425" y="308787"/>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EBA944-DF6D-49F3-AF89-8883714265A9}">
      <dsp:nvSpPr>
        <dsp:cNvPr id="0" name=""/>
        <dsp:cNvSpPr/>
      </dsp:nvSpPr>
      <dsp:spPr>
        <a:xfrm>
          <a:off x="3688425" y="1567901"/>
          <a:ext cx="3138750" cy="877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For example, to use a local target configuration:</a:t>
          </a:r>
        </a:p>
      </dsp:txBody>
      <dsp:txXfrm>
        <a:off x="3688425" y="1567901"/>
        <a:ext cx="3138750" cy="877078"/>
      </dsp:txXfrm>
    </dsp:sp>
    <dsp:sp modelId="{52AA45A4-ED71-406D-8899-5849D0C0897D}">
      <dsp:nvSpPr>
        <dsp:cNvPr id="0" name=""/>
        <dsp:cNvSpPr/>
      </dsp:nvSpPr>
      <dsp:spPr>
        <a:xfrm>
          <a:off x="3688425" y="2519655"/>
          <a:ext cx="3138750" cy="1522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from azureml.core import ScriptRunConfig</a:t>
          </a:r>
        </a:p>
        <a:p>
          <a:pPr marL="0" lvl="0" indent="0" algn="l" defTabSz="488950">
            <a:lnSpc>
              <a:spcPct val="100000"/>
            </a:lnSpc>
            <a:spcBef>
              <a:spcPct val="0"/>
            </a:spcBef>
            <a:spcAft>
              <a:spcPct val="35000"/>
            </a:spcAft>
            <a:buNone/>
          </a:pPr>
          <a:r>
            <a:rPr lang="en-US" sz="1100" kern="1200" dirty="0"/>
            <a:t>import </a:t>
          </a:r>
          <a:r>
            <a:rPr lang="en-US" sz="1100" kern="1200" dirty="0" err="1"/>
            <a:t>os</a:t>
          </a:r>
          <a:r>
            <a:rPr lang="en-US" sz="1100" kern="1200" dirty="0"/>
            <a:t> </a:t>
          </a:r>
        </a:p>
        <a:p>
          <a:pPr marL="0" lvl="0" indent="0" algn="l" defTabSz="488950">
            <a:lnSpc>
              <a:spcPct val="100000"/>
            </a:lnSpc>
            <a:spcBef>
              <a:spcPct val="0"/>
            </a:spcBef>
            <a:spcAft>
              <a:spcPct val="35000"/>
            </a:spcAft>
            <a:buNone/>
          </a:pPr>
          <a:r>
            <a:rPr lang="en-US" sz="1100" kern="1200"/>
            <a:t>script_folder = os.getcwd()</a:t>
          </a:r>
        </a:p>
        <a:p>
          <a:pPr marL="0" lvl="0" indent="0" algn="l" defTabSz="488950">
            <a:lnSpc>
              <a:spcPct val="100000"/>
            </a:lnSpc>
            <a:spcBef>
              <a:spcPct val="0"/>
            </a:spcBef>
            <a:spcAft>
              <a:spcPct val="35000"/>
            </a:spcAft>
            <a:buNone/>
          </a:pPr>
          <a:r>
            <a:rPr lang="en-US" sz="1100" kern="1200" dirty="0" err="1"/>
            <a:t>src</a:t>
          </a:r>
          <a:r>
            <a:rPr lang="en-US" sz="1100" kern="1200" dirty="0"/>
            <a:t> = </a:t>
          </a:r>
          <a:r>
            <a:rPr lang="en-US" sz="1100" kern="1200" dirty="0" err="1"/>
            <a:t>ScriptRunConfig</a:t>
          </a:r>
          <a:r>
            <a:rPr lang="en-US" sz="1100" kern="1200" dirty="0"/>
            <a:t>(</a:t>
          </a:r>
          <a:r>
            <a:rPr lang="en-US" sz="1100" kern="1200" dirty="0" err="1"/>
            <a:t>source_directory</a:t>
          </a:r>
          <a:r>
            <a:rPr lang="en-US" sz="1100" kern="1200" dirty="0"/>
            <a:t> = </a:t>
          </a:r>
          <a:r>
            <a:rPr lang="en-US" sz="1100" kern="1200" dirty="0" err="1"/>
            <a:t>script_folder</a:t>
          </a:r>
          <a:r>
            <a:rPr lang="en-US" sz="1100" kern="1200" dirty="0"/>
            <a:t>, script = 'train.py', </a:t>
          </a:r>
          <a:r>
            <a:rPr lang="en-US" sz="1100" kern="1200" dirty="0" err="1"/>
            <a:t>run_config</a:t>
          </a:r>
          <a:r>
            <a:rPr lang="en-US" sz="1100" kern="1200" dirty="0"/>
            <a:t> = </a:t>
          </a:r>
          <a:r>
            <a:rPr lang="en-US" sz="1100" kern="1200" dirty="0" err="1"/>
            <a:t>run_local</a:t>
          </a:r>
          <a:r>
            <a:rPr lang="en-US" sz="1100" kern="1200" dirty="0"/>
            <a:t>)</a:t>
          </a:r>
        </a:p>
        <a:p>
          <a:pPr marL="0" lvl="0" indent="0" algn="l" defTabSz="488950">
            <a:lnSpc>
              <a:spcPct val="100000"/>
            </a:lnSpc>
            <a:spcBef>
              <a:spcPct val="0"/>
            </a:spcBef>
            <a:spcAft>
              <a:spcPct val="35000"/>
            </a:spcAft>
            <a:buNone/>
          </a:pPr>
          <a:r>
            <a:rPr lang="en-US" sz="1100" kern="1200" dirty="0"/>
            <a:t>run = </a:t>
          </a:r>
          <a:r>
            <a:rPr lang="en-US" sz="1100" kern="1200" dirty="0" err="1"/>
            <a:t>exp.submit</a:t>
          </a:r>
          <a:r>
            <a:rPr lang="en-US" sz="1100" kern="1200" dirty="0"/>
            <a:t>(</a:t>
          </a:r>
          <a:r>
            <a:rPr lang="en-US" sz="1100" kern="1200" dirty="0" err="1"/>
            <a:t>src</a:t>
          </a:r>
          <a:r>
            <a:rPr lang="en-US" sz="1100" kern="1200" dirty="0"/>
            <a:t>)</a:t>
          </a:r>
        </a:p>
        <a:p>
          <a:pPr marL="0" lvl="0" indent="0" algn="l" defTabSz="488950">
            <a:lnSpc>
              <a:spcPct val="100000"/>
            </a:lnSpc>
            <a:spcBef>
              <a:spcPct val="0"/>
            </a:spcBef>
            <a:spcAft>
              <a:spcPct val="35000"/>
            </a:spcAft>
            <a:buNone/>
          </a:pPr>
          <a:r>
            <a:rPr lang="en-US" sz="1100" kern="1200"/>
            <a:t>run.wait_for_completion(show_output = True)</a:t>
          </a:r>
        </a:p>
      </dsp:txBody>
      <dsp:txXfrm>
        <a:off x="3688425" y="2519655"/>
        <a:ext cx="3138750" cy="1522895"/>
      </dsp:txXfrm>
    </dsp:sp>
    <dsp:sp modelId="{26F0CED8-84C9-4E0F-8EC0-4615597E45E1}">
      <dsp:nvSpPr>
        <dsp:cNvPr id="0" name=""/>
        <dsp:cNvSpPr/>
      </dsp:nvSpPr>
      <dsp:spPr>
        <a:xfrm>
          <a:off x="7376456" y="308787"/>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34FAE7-D164-4042-8522-B4FAD8A37E91}">
      <dsp:nvSpPr>
        <dsp:cNvPr id="0" name=""/>
        <dsp:cNvSpPr/>
      </dsp:nvSpPr>
      <dsp:spPr>
        <a:xfrm>
          <a:off x="7376456" y="1567901"/>
          <a:ext cx="3138750" cy="877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Switch the same experiment to run in a different compute target by using a different run configuration, such as the AzureML Compute target:</a:t>
          </a:r>
        </a:p>
      </dsp:txBody>
      <dsp:txXfrm>
        <a:off x="7376456" y="1567901"/>
        <a:ext cx="3138750" cy="877078"/>
      </dsp:txXfrm>
    </dsp:sp>
    <dsp:sp modelId="{8614025C-B764-4EC4-B9C0-0B27293682E9}">
      <dsp:nvSpPr>
        <dsp:cNvPr id="0" name=""/>
        <dsp:cNvSpPr/>
      </dsp:nvSpPr>
      <dsp:spPr>
        <a:xfrm>
          <a:off x="7376456" y="2519655"/>
          <a:ext cx="3138750" cy="1522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from azureml.core import ScriptRunConfig</a:t>
          </a:r>
        </a:p>
        <a:p>
          <a:pPr marL="0" lvl="0" indent="0" algn="l" defTabSz="488950">
            <a:lnSpc>
              <a:spcPct val="100000"/>
            </a:lnSpc>
            <a:spcBef>
              <a:spcPct val="0"/>
            </a:spcBef>
            <a:spcAft>
              <a:spcPct val="35000"/>
            </a:spcAft>
            <a:buNone/>
          </a:pPr>
          <a:endParaRPr lang="en-US" sz="1100" kern="1200" dirty="0"/>
        </a:p>
        <a:p>
          <a:pPr marL="0" lvl="0" indent="0" algn="l" defTabSz="488950">
            <a:lnSpc>
              <a:spcPct val="100000"/>
            </a:lnSpc>
            <a:spcBef>
              <a:spcPct val="0"/>
            </a:spcBef>
            <a:spcAft>
              <a:spcPct val="35000"/>
            </a:spcAft>
            <a:buNone/>
          </a:pPr>
          <a:endParaRPr lang="en-US" sz="1100" kern="1200" dirty="0"/>
        </a:p>
        <a:p>
          <a:pPr marL="0" lvl="0" indent="0" algn="l" defTabSz="488950">
            <a:lnSpc>
              <a:spcPct val="100000"/>
            </a:lnSpc>
            <a:spcBef>
              <a:spcPct val="0"/>
            </a:spcBef>
            <a:spcAft>
              <a:spcPct val="35000"/>
            </a:spcAft>
            <a:buNone/>
          </a:pPr>
          <a:r>
            <a:rPr lang="en-US" sz="1100" kern="1200" dirty="0" err="1"/>
            <a:t>src</a:t>
          </a:r>
          <a:r>
            <a:rPr lang="en-US" sz="1100" kern="1200" dirty="0"/>
            <a:t> = </a:t>
          </a:r>
          <a:r>
            <a:rPr lang="en-US" sz="1100" kern="1200" dirty="0" err="1"/>
            <a:t>ScriptRunConfig</a:t>
          </a:r>
          <a:r>
            <a:rPr lang="en-US" sz="1100" kern="1200" dirty="0"/>
            <a:t>(</a:t>
          </a:r>
          <a:r>
            <a:rPr lang="en-US" sz="1100" kern="1200" dirty="0" err="1"/>
            <a:t>source_directory</a:t>
          </a:r>
          <a:r>
            <a:rPr lang="en-US" sz="1100" kern="1200" dirty="0"/>
            <a:t> = </a:t>
          </a:r>
          <a:r>
            <a:rPr lang="en-US" sz="1100" kern="1200" dirty="0" err="1"/>
            <a:t>script_folder</a:t>
          </a:r>
          <a:r>
            <a:rPr lang="en-US" sz="1100" kern="1200" dirty="0"/>
            <a:t>, script = 'train.py', </a:t>
          </a:r>
          <a:r>
            <a:rPr lang="en-US" sz="1100" kern="1200" dirty="0" err="1"/>
            <a:t>run_config</a:t>
          </a:r>
          <a:r>
            <a:rPr lang="en-US" sz="1100" kern="1200" dirty="0"/>
            <a:t> = </a:t>
          </a:r>
          <a:r>
            <a:rPr lang="en-US" sz="1100" kern="1200" dirty="0" err="1"/>
            <a:t>run_amlcompute</a:t>
          </a:r>
          <a:r>
            <a:rPr lang="en-US" sz="1100" kern="1200" dirty="0"/>
            <a:t>)</a:t>
          </a:r>
        </a:p>
        <a:p>
          <a:pPr marL="0" lvl="0" indent="0" algn="l" defTabSz="488950">
            <a:lnSpc>
              <a:spcPct val="100000"/>
            </a:lnSpc>
            <a:spcBef>
              <a:spcPct val="0"/>
            </a:spcBef>
            <a:spcAft>
              <a:spcPct val="35000"/>
            </a:spcAft>
            <a:buNone/>
          </a:pPr>
          <a:r>
            <a:rPr lang="en-US" sz="1100" kern="1200"/>
            <a:t>run = exp.submit(src)</a:t>
          </a:r>
        </a:p>
        <a:p>
          <a:pPr marL="0" lvl="0" indent="0" algn="l" defTabSz="488950">
            <a:lnSpc>
              <a:spcPct val="100000"/>
            </a:lnSpc>
            <a:spcBef>
              <a:spcPct val="0"/>
            </a:spcBef>
            <a:spcAft>
              <a:spcPct val="35000"/>
            </a:spcAft>
            <a:buNone/>
          </a:pPr>
          <a:r>
            <a:rPr lang="en-US" sz="1100" kern="1200"/>
            <a:t>run.wait_for_completion(show_output = True)</a:t>
          </a:r>
        </a:p>
      </dsp:txBody>
      <dsp:txXfrm>
        <a:off x="7376456" y="2519655"/>
        <a:ext cx="3138750" cy="15228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567F5-4FA8-4B97-B1B7-CAF817FD63EE}">
      <dsp:nvSpPr>
        <dsp:cNvPr id="0" name=""/>
        <dsp:cNvSpPr/>
      </dsp:nvSpPr>
      <dsp:spPr>
        <a:xfrm>
          <a:off x="0" y="3275482"/>
          <a:ext cx="2628900" cy="107508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defRPr b="1"/>
          </a:pPr>
          <a:r>
            <a:rPr lang="en-US" sz="1300" kern="1200"/>
            <a:t>View</a:t>
          </a:r>
          <a:r>
            <a:rPr lang="en-US" sz="1300" kern="1200" baseline="0"/>
            <a:t> list of submitted experiments</a:t>
          </a:r>
          <a:endParaRPr lang="en-US" sz="1300" kern="1200"/>
        </a:p>
      </dsp:txBody>
      <dsp:txXfrm>
        <a:off x="0" y="3275482"/>
        <a:ext cx="2628900" cy="1075086"/>
      </dsp:txXfrm>
    </dsp:sp>
    <dsp:sp modelId="{B60556C2-8EBD-4112-AEE2-419EBAB0FED1}">
      <dsp:nvSpPr>
        <dsp:cNvPr id="0" name=""/>
        <dsp:cNvSpPr/>
      </dsp:nvSpPr>
      <dsp:spPr>
        <a:xfrm>
          <a:off x="2628900" y="3275482"/>
          <a:ext cx="7886700" cy="107508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a:t>az ml history list</a:t>
          </a:r>
        </a:p>
      </dsp:txBody>
      <dsp:txXfrm>
        <a:off x="2628900" y="3275482"/>
        <a:ext cx="7886700" cy="1075086"/>
      </dsp:txXfrm>
    </dsp:sp>
    <dsp:sp modelId="{208C578E-7B22-4448-A9F7-65A09E840012}">
      <dsp:nvSpPr>
        <dsp:cNvPr id="0" name=""/>
        <dsp:cNvSpPr/>
      </dsp:nvSpPr>
      <dsp:spPr>
        <a:xfrm rot="10800000">
          <a:off x="0" y="1638125"/>
          <a:ext cx="2628900" cy="1653482"/>
        </a:xfrm>
        <a:prstGeom prst="upArrowCallout">
          <a:avLst>
            <a:gd name="adj1" fmla="val 5000"/>
            <a:gd name="adj2" fmla="val 10000"/>
            <a:gd name="adj3" fmla="val 15000"/>
            <a:gd name="adj4" fmla="val 64977"/>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defRPr b="1"/>
          </a:pPr>
          <a:r>
            <a:rPr lang="en-US" sz="1300" b="0" i="0" u="none" kern="1200"/>
            <a:t>Start a run of your experiment.  The compute target uses the run configuration to create the training environment for the model. </a:t>
          </a:r>
          <a:endParaRPr lang="en-US" sz="1300" kern="1200"/>
        </a:p>
      </dsp:txBody>
      <dsp:txXfrm rot="-10800000">
        <a:off x="0" y="1638125"/>
        <a:ext cx="2628900" cy="1074763"/>
      </dsp:txXfrm>
    </dsp:sp>
    <dsp:sp modelId="{B5A8280A-132A-4D02-BEA9-AF2B08CBB293}">
      <dsp:nvSpPr>
        <dsp:cNvPr id="0" name=""/>
        <dsp:cNvSpPr/>
      </dsp:nvSpPr>
      <dsp:spPr>
        <a:xfrm>
          <a:off x="2628900" y="1638125"/>
          <a:ext cx="7886700" cy="1074763"/>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err="1"/>
            <a:t>az</a:t>
          </a:r>
          <a:r>
            <a:rPr lang="en-US" sz="1300" kern="1200"/>
            <a:t> ml run submit -c </a:t>
          </a:r>
          <a:r>
            <a:rPr lang="en-US" sz="1300" kern="1200" err="1"/>
            <a:t>myrunconfig</a:t>
          </a:r>
          <a:r>
            <a:rPr lang="en-US" sz="1300" kern="1200"/>
            <a:t> train.py</a:t>
          </a:r>
        </a:p>
      </dsp:txBody>
      <dsp:txXfrm>
        <a:off x="2628900" y="1638125"/>
        <a:ext cx="7886700" cy="1074763"/>
      </dsp:txXfrm>
    </dsp:sp>
    <dsp:sp modelId="{8F34BA7F-359C-40F3-98E6-7F6C0C2F1291}">
      <dsp:nvSpPr>
        <dsp:cNvPr id="0" name=""/>
        <dsp:cNvSpPr/>
      </dsp:nvSpPr>
      <dsp:spPr>
        <a:xfrm rot="10800000">
          <a:off x="0" y="769"/>
          <a:ext cx="2628900" cy="1653482"/>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defRPr b="1"/>
          </a:pPr>
          <a:r>
            <a:rPr lang="en-US" sz="1300" kern="1200"/>
            <a:t>Attach a run configuration before submitting an experiment</a:t>
          </a:r>
        </a:p>
      </dsp:txBody>
      <dsp:txXfrm rot="-10800000">
        <a:off x="0" y="769"/>
        <a:ext cx="2628900" cy="1074763"/>
      </dsp:txXfrm>
    </dsp:sp>
    <dsp:sp modelId="{D3A4D442-4E5C-4082-8511-1DA0A1B00894}">
      <dsp:nvSpPr>
        <dsp:cNvPr id="0" name=""/>
        <dsp:cNvSpPr/>
      </dsp:nvSpPr>
      <dsp:spPr>
        <a:xfrm>
          <a:off x="2628900" y="769"/>
          <a:ext cx="7886700" cy="1074763"/>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a:t>az ml project attach --experiment-name myhistory</a:t>
          </a:r>
        </a:p>
      </dsp:txBody>
      <dsp:txXfrm>
        <a:off x="2628900" y="769"/>
        <a:ext cx="7886700" cy="107476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0CDA5-E5A6-48B5-93FD-98742468A69C}" type="datetimeFigureOut">
              <a:rPr lang="en-US" smtClean="0"/>
              <a:t>4/24/2019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90638-1EC5-4832-A99E-749ECB6308D7}" type="slidenum">
              <a:rPr lang="en-US" smtClean="0"/>
              <a:t>‹#›</a:t>
            </a:fld>
            <a:endParaRPr lang="en-US"/>
          </a:p>
        </p:txBody>
      </p:sp>
    </p:spTree>
    <p:extLst>
      <p:ext uri="{BB962C8B-B14F-4D97-AF65-F5344CB8AC3E}">
        <p14:creationId xmlns:p14="http://schemas.microsoft.com/office/powerpoint/2010/main" val="4165004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Discuss NOT going deep into algorithms. Details of that are on the website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13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D79A28-0D9D-CA44-B045-BBA29A54C707}" type="slidenum">
              <a:rPr lang="en-US" smtClean="0"/>
              <a:t>2</a:t>
            </a:fld>
            <a:endParaRPr lang="en-US"/>
          </a:p>
        </p:txBody>
      </p:sp>
    </p:spTree>
    <p:extLst>
      <p:ext uri="{BB962C8B-B14F-4D97-AF65-F5344CB8AC3E}">
        <p14:creationId xmlns:p14="http://schemas.microsoft.com/office/powerpoint/2010/main" val="17296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4/24/2019 9:54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66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Recommendations are based on what user likes, or others like the user have liked or may even have been requested by user</a:t>
            </a:r>
          </a:p>
          <a:p>
            <a:r>
              <a:rPr lang="en-US" dirty="0"/>
              <a:t>A useful recommendation is about understanding the data and the users</a:t>
            </a:r>
          </a:p>
          <a:p>
            <a:r>
              <a:rPr lang="en-US" dirty="0"/>
              <a:t>Discussion: Is it more important to have super good algorithm or more data?</a:t>
            </a:r>
          </a:p>
          <a:p>
            <a:r>
              <a:rPr lang="en-US" dirty="0"/>
              <a:t>Could be for purchases, connections on </a:t>
            </a:r>
            <a:r>
              <a:rPr lang="en-US" dirty="0" err="1"/>
              <a:t>Linkedin</a:t>
            </a:r>
            <a:r>
              <a:rPr lang="en-US" dirty="0"/>
              <a:t>,  Movies on Netflix, medical recommendations and more. </a:t>
            </a:r>
          </a:p>
        </p:txBody>
      </p:sp>
      <p:sp>
        <p:nvSpPr>
          <p:cNvPr id="4" name="Slide Number Placeholder 3"/>
          <p:cNvSpPr>
            <a:spLocks noGrp="1"/>
          </p:cNvSpPr>
          <p:nvPr>
            <p:ph type="sldNum" sz="quarter" idx="5"/>
          </p:nvPr>
        </p:nvSpPr>
        <p:spPr/>
        <p:txBody>
          <a:bodyPr/>
          <a:lstStyle/>
          <a:p>
            <a:fld id="{C0390638-1EC5-4832-A99E-749ECB6308D7}" type="slidenum">
              <a:rPr lang="en-US" smtClean="0"/>
              <a:t>7</a:t>
            </a:fld>
            <a:endParaRPr lang="en-US"/>
          </a:p>
        </p:txBody>
      </p:sp>
    </p:spTree>
    <p:extLst>
      <p:ext uri="{BB962C8B-B14F-4D97-AF65-F5344CB8AC3E}">
        <p14:creationId xmlns:p14="http://schemas.microsoft.com/office/powerpoint/2010/main" val="4153672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390638-1EC5-4832-A99E-749ECB6308D7}" type="slidenum">
              <a:rPr lang="en-US" smtClean="0"/>
              <a:t>20</a:t>
            </a:fld>
            <a:endParaRPr lang="en-US"/>
          </a:p>
        </p:txBody>
      </p:sp>
    </p:spTree>
    <p:extLst>
      <p:ext uri="{BB962C8B-B14F-4D97-AF65-F5344CB8AC3E}">
        <p14:creationId xmlns:p14="http://schemas.microsoft.com/office/powerpoint/2010/main" val="2391454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Start a run of your experiment. When using this command, specify the name of the </a:t>
            </a:r>
            <a:r>
              <a:rPr lang="en-US" b="0" i="0" u="none" dirty="0" err="1"/>
              <a:t>runconfig</a:t>
            </a:r>
            <a:r>
              <a:rPr lang="en-US" b="0" i="0" u="none" dirty="0"/>
              <a:t> file that contains the run configuration. The compute target uses the run configuration to create the training environment for the model. In this example, the run configuration is loaded from the file.</a:t>
            </a:r>
            <a:endParaRPr lang="en-US" dirty="0"/>
          </a:p>
          <a:p>
            <a:endParaRPr lang="en-US" dirty="0"/>
          </a:p>
        </p:txBody>
      </p:sp>
      <p:sp>
        <p:nvSpPr>
          <p:cNvPr id="4" name="Slide Number Placeholder 3"/>
          <p:cNvSpPr>
            <a:spLocks noGrp="1"/>
          </p:cNvSpPr>
          <p:nvPr>
            <p:ph type="sldNum" sz="quarter" idx="5"/>
          </p:nvPr>
        </p:nvSpPr>
        <p:spPr/>
        <p:txBody>
          <a:bodyPr/>
          <a:lstStyle/>
          <a:p>
            <a:fld id="{C0390638-1EC5-4832-A99E-749ECB6308D7}" type="slidenum">
              <a:rPr lang="en-US" smtClean="0"/>
              <a:t>21</a:t>
            </a:fld>
            <a:endParaRPr lang="en-US"/>
          </a:p>
        </p:txBody>
      </p:sp>
    </p:spTree>
    <p:extLst>
      <p:ext uri="{BB962C8B-B14F-4D97-AF65-F5344CB8AC3E}">
        <p14:creationId xmlns:p14="http://schemas.microsoft.com/office/powerpoint/2010/main" val="268346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look at SAR</a:t>
            </a:r>
          </a:p>
          <a:p>
            <a:r>
              <a:rPr lang="en-US" dirty="0"/>
              <a:t>Then, look at </a:t>
            </a:r>
            <a:r>
              <a:rPr lang="en-US" dirty="0" err="1"/>
              <a:t>run_notebook_on_azureml</a:t>
            </a:r>
            <a:endParaRPr lang="en-US" dirty="0"/>
          </a:p>
          <a:p>
            <a:r>
              <a:rPr lang="en-US" dirty="0"/>
              <a:t>Finally, </a:t>
            </a:r>
            <a:r>
              <a:rPr lang="en-US" dirty="0" err="1"/>
              <a:t>sar</a:t>
            </a:r>
            <a:r>
              <a:rPr lang="en-US" dirty="0"/>
              <a:t> with Azure ML</a:t>
            </a:r>
          </a:p>
        </p:txBody>
      </p:sp>
      <p:sp>
        <p:nvSpPr>
          <p:cNvPr id="4" name="Slide Number Placeholder 3"/>
          <p:cNvSpPr>
            <a:spLocks noGrp="1"/>
          </p:cNvSpPr>
          <p:nvPr>
            <p:ph type="sldNum" sz="quarter" idx="5"/>
          </p:nvPr>
        </p:nvSpPr>
        <p:spPr/>
        <p:txBody>
          <a:bodyPr/>
          <a:lstStyle/>
          <a:p>
            <a:fld id="{C0390638-1EC5-4832-A99E-749ECB6308D7}" type="slidenum">
              <a:rPr lang="en-US" smtClean="0"/>
              <a:t>26</a:t>
            </a:fld>
            <a:endParaRPr lang="en-US"/>
          </a:p>
        </p:txBody>
      </p:sp>
    </p:spTree>
    <p:extLst>
      <p:ext uri="{BB962C8B-B14F-4D97-AF65-F5344CB8AC3E}">
        <p14:creationId xmlns:p14="http://schemas.microsoft.com/office/powerpoint/2010/main" val="2172181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90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FFBD-D1A4-4046-A7BF-987360CFB0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7E4CC7-E254-4D65-A599-325A0E25BF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D329A3-D1EA-4FC3-8549-F9EC5C0296B2}"/>
              </a:ext>
            </a:extLst>
          </p:cNvPr>
          <p:cNvSpPr>
            <a:spLocks noGrp="1"/>
          </p:cNvSpPr>
          <p:nvPr>
            <p:ph type="dt" sz="half" idx="10"/>
          </p:nvPr>
        </p:nvSpPr>
        <p:spPr/>
        <p:txBody>
          <a:bodyPr/>
          <a:lstStyle/>
          <a:p>
            <a:fld id="{28BAFB57-849F-4ACA-8A69-700AA5B2B4E0}" type="datetimeFigureOut">
              <a:rPr lang="en-US" smtClean="0"/>
              <a:t>4/24/2019</a:t>
            </a:fld>
            <a:endParaRPr lang="en-US"/>
          </a:p>
        </p:txBody>
      </p:sp>
      <p:sp>
        <p:nvSpPr>
          <p:cNvPr id="5" name="Footer Placeholder 4">
            <a:extLst>
              <a:ext uri="{FF2B5EF4-FFF2-40B4-BE49-F238E27FC236}">
                <a16:creationId xmlns:a16="http://schemas.microsoft.com/office/drawing/2014/main" id="{49025DBD-7AF3-46B5-8663-F182DC19C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BA986-2DAB-44EF-964B-ADB9133DE1B1}"/>
              </a:ext>
            </a:extLst>
          </p:cNvPr>
          <p:cNvSpPr>
            <a:spLocks noGrp="1"/>
          </p:cNvSpPr>
          <p:nvPr>
            <p:ph type="sldNum" sz="quarter" idx="12"/>
          </p:nvPr>
        </p:nvSpPr>
        <p:spPr/>
        <p:txBody>
          <a:bodyPr/>
          <a:lstStyle/>
          <a:p>
            <a:fld id="{DE64F825-B6C6-411C-8B40-3F1B05DF2044}" type="slidenum">
              <a:rPr lang="en-US" smtClean="0"/>
              <a:t>‹#›</a:t>
            </a:fld>
            <a:endParaRPr lang="en-US"/>
          </a:p>
        </p:txBody>
      </p:sp>
    </p:spTree>
    <p:extLst>
      <p:ext uri="{BB962C8B-B14F-4D97-AF65-F5344CB8AC3E}">
        <p14:creationId xmlns:p14="http://schemas.microsoft.com/office/powerpoint/2010/main" val="2714339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B12C-AEF5-4827-AC8A-E46BB7AB3F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EFA3D8-198D-4227-AEC8-BF6A957E73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9A9515-9335-4E90-A447-DCCC6BCF6E5A}"/>
              </a:ext>
            </a:extLst>
          </p:cNvPr>
          <p:cNvSpPr>
            <a:spLocks noGrp="1"/>
          </p:cNvSpPr>
          <p:nvPr>
            <p:ph type="dt" sz="half" idx="10"/>
          </p:nvPr>
        </p:nvSpPr>
        <p:spPr/>
        <p:txBody>
          <a:bodyPr/>
          <a:lstStyle/>
          <a:p>
            <a:fld id="{28BAFB57-849F-4ACA-8A69-700AA5B2B4E0}" type="datetimeFigureOut">
              <a:rPr lang="en-US" smtClean="0"/>
              <a:t>4/24/2019</a:t>
            </a:fld>
            <a:endParaRPr lang="en-US"/>
          </a:p>
        </p:txBody>
      </p:sp>
      <p:sp>
        <p:nvSpPr>
          <p:cNvPr id="5" name="Footer Placeholder 4">
            <a:extLst>
              <a:ext uri="{FF2B5EF4-FFF2-40B4-BE49-F238E27FC236}">
                <a16:creationId xmlns:a16="http://schemas.microsoft.com/office/drawing/2014/main" id="{94EBCFC0-A9AA-4811-BF87-120F2DBB2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D1C09-250B-4553-9C43-8EF3EE843F28}"/>
              </a:ext>
            </a:extLst>
          </p:cNvPr>
          <p:cNvSpPr>
            <a:spLocks noGrp="1"/>
          </p:cNvSpPr>
          <p:nvPr>
            <p:ph type="sldNum" sz="quarter" idx="12"/>
          </p:nvPr>
        </p:nvSpPr>
        <p:spPr/>
        <p:txBody>
          <a:bodyPr/>
          <a:lstStyle/>
          <a:p>
            <a:fld id="{DE64F825-B6C6-411C-8B40-3F1B05DF2044}" type="slidenum">
              <a:rPr lang="en-US" smtClean="0"/>
              <a:t>‹#›</a:t>
            </a:fld>
            <a:endParaRPr lang="en-US"/>
          </a:p>
        </p:txBody>
      </p:sp>
    </p:spTree>
    <p:extLst>
      <p:ext uri="{BB962C8B-B14F-4D97-AF65-F5344CB8AC3E}">
        <p14:creationId xmlns:p14="http://schemas.microsoft.com/office/powerpoint/2010/main" val="549741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A40F45-B250-4DF3-9731-74D78DE787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48DE6A-A515-4DDB-A97C-E1CA6B517B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B369F9-8A74-4416-A024-A43D0FF4F5EE}"/>
              </a:ext>
            </a:extLst>
          </p:cNvPr>
          <p:cNvSpPr>
            <a:spLocks noGrp="1"/>
          </p:cNvSpPr>
          <p:nvPr>
            <p:ph type="dt" sz="half" idx="10"/>
          </p:nvPr>
        </p:nvSpPr>
        <p:spPr/>
        <p:txBody>
          <a:bodyPr/>
          <a:lstStyle/>
          <a:p>
            <a:fld id="{28BAFB57-849F-4ACA-8A69-700AA5B2B4E0}" type="datetimeFigureOut">
              <a:rPr lang="en-US" smtClean="0"/>
              <a:t>4/24/2019</a:t>
            </a:fld>
            <a:endParaRPr lang="en-US"/>
          </a:p>
        </p:txBody>
      </p:sp>
      <p:sp>
        <p:nvSpPr>
          <p:cNvPr id="5" name="Footer Placeholder 4">
            <a:extLst>
              <a:ext uri="{FF2B5EF4-FFF2-40B4-BE49-F238E27FC236}">
                <a16:creationId xmlns:a16="http://schemas.microsoft.com/office/drawing/2014/main" id="{896B0F9C-B8E8-4D39-9858-748170D21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6C4BD6-349B-47CD-B43B-8F74FEAEF717}"/>
              </a:ext>
            </a:extLst>
          </p:cNvPr>
          <p:cNvSpPr>
            <a:spLocks noGrp="1"/>
          </p:cNvSpPr>
          <p:nvPr>
            <p:ph type="sldNum" sz="quarter" idx="12"/>
          </p:nvPr>
        </p:nvSpPr>
        <p:spPr/>
        <p:txBody>
          <a:bodyPr/>
          <a:lstStyle/>
          <a:p>
            <a:fld id="{DE64F825-B6C6-411C-8B40-3F1B05DF2044}" type="slidenum">
              <a:rPr lang="en-US" smtClean="0"/>
              <a:t>‹#›</a:t>
            </a:fld>
            <a:endParaRPr lang="en-US"/>
          </a:p>
        </p:txBody>
      </p:sp>
    </p:spTree>
    <p:extLst>
      <p:ext uri="{BB962C8B-B14F-4D97-AF65-F5344CB8AC3E}">
        <p14:creationId xmlns:p14="http://schemas.microsoft.com/office/powerpoint/2010/main" val="3969133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12191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46109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04551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0304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78933" y="2548893"/>
            <a:ext cx="4876800" cy="984885"/>
          </a:xfrm>
          <a:noFill/>
        </p:spPr>
        <p:txBody>
          <a:bodyPr wrap="square" lIns="0" tIns="0" rIns="0" bIns="0" anchor="b" anchorCtr="0">
            <a:spAutoFit/>
          </a:bodyPr>
          <a:lstStyle>
            <a:lvl1pPr>
              <a:defRPr sz="32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778933" y="3962403"/>
            <a:ext cx="48768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gray - EMF" descr="Microsoft logo, gray text version">
            <a:extLst>
              <a:ext uri="{FF2B5EF4-FFF2-40B4-BE49-F238E27FC236}">
                <a16:creationId xmlns:a16="http://schemas.microsoft.com/office/drawing/2014/main" id="{CC0876BE-2701-4C67-825D-3F6D72131F90}"/>
              </a:ext>
            </a:extLst>
          </p:cNvPr>
          <p:cNvPicPr>
            <a:picLocks noChangeAspect="1"/>
          </p:cNvPicPr>
          <p:nvPr userDrawn="1"/>
        </p:nvPicPr>
        <p:blipFill>
          <a:blip r:embed="rId2"/>
          <a:stretch>
            <a:fillRect/>
          </a:stretch>
        </p:blipFill>
        <p:spPr bwMode="black">
          <a:xfrm>
            <a:off x="778933" y="585788"/>
            <a:ext cx="1821920" cy="292608"/>
          </a:xfrm>
          <a:prstGeom prst="rect">
            <a:avLst/>
          </a:prstGeom>
        </p:spPr>
      </p:pic>
      <p:pic>
        <p:nvPicPr>
          <p:cNvPr id="6" name="Picture 5">
            <a:extLst>
              <a:ext uri="{FF2B5EF4-FFF2-40B4-BE49-F238E27FC236}">
                <a16:creationId xmlns:a16="http://schemas.microsoft.com/office/drawing/2014/main" id="{E188F5E0-EF03-430A-86B3-47889E224DD2}"/>
              </a:ext>
            </a:extLst>
          </p:cNvPr>
          <p:cNvPicPr>
            <a:picLocks noChangeAspect="1"/>
          </p:cNvPicPr>
          <p:nvPr userDrawn="1"/>
        </p:nvPicPr>
        <p:blipFill>
          <a:blip r:embed="rId3"/>
          <a:stretch>
            <a:fillRect/>
          </a:stretch>
        </p:blipFill>
        <p:spPr>
          <a:xfrm>
            <a:off x="7368639" y="1390918"/>
            <a:ext cx="3016007" cy="5467082"/>
          </a:xfrm>
          <a:prstGeom prst="rect">
            <a:avLst/>
          </a:prstGeom>
        </p:spPr>
      </p:pic>
    </p:spTree>
    <p:extLst>
      <p:ext uri="{BB962C8B-B14F-4D97-AF65-F5344CB8AC3E}">
        <p14:creationId xmlns:p14="http://schemas.microsoft.com/office/powerpoint/2010/main" val="395813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4599">
          <p15:clr>
            <a:srgbClr val="5ACBF0"/>
          </p15:clr>
        </p15:guide>
        <p15:guide id="4" orient="horz" pos="2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78934" y="2536747"/>
            <a:ext cx="3932767" cy="984885"/>
          </a:xfrm>
        </p:spPr>
        <p:txBody>
          <a:bodyPr wrap="square" anchor="b" anchorCtr="0">
            <a:spAutoFit/>
          </a:bodyPr>
          <a:lstStyle>
            <a:lvl1pPr>
              <a:defRPr sz="3200"/>
            </a:lvl1pPr>
          </a:lstStyle>
          <a:p>
            <a:r>
              <a:rPr lang="en-US" dirty="0"/>
              <a:t>Event name or presentation title </a:t>
            </a:r>
          </a:p>
        </p:txBody>
      </p:sp>
      <p:sp>
        <p:nvSpPr>
          <p:cNvPr id="5" name="Text Placeholder 4"/>
          <p:cNvSpPr>
            <a:spLocks noGrp="1"/>
          </p:cNvSpPr>
          <p:nvPr>
            <p:ph type="body" sz="quarter" idx="12" hasCustomPrompt="1"/>
          </p:nvPr>
        </p:nvSpPr>
        <p:spPr>
          <a:xfrm>
            <a:off x="778934" y="3962403"/>
            <a:ext cx="3932767"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BD28D7B8-3B51-46C3-872B-13B841FF5E32}"/>
              </a:ext>
            </a:extLst>
          </p:cNvPr>
          <p:cNvPicPr>
            <a:picLocks noChangeAspect="1"/>
          </p:cNvPicPr>
          <p:nvPr userDrawn="1"/>
        </p:nvPicPr>
        <p:blipFill>
          <a:blip r:embed="rId2"/>
          <a:stretch>
            <a:fillRect/>
          </a:stretch>
        </p:blipFill>
        <p:spPr bwMode="black">
          <a:xfrm>
            <a:off x="778933" y="585788"/>
            <a:ext cx="1821920" cy="292608"/>
          </a:xfrm>
          <a:prstGeom prst="rect">
            <a:avLst/>
          </a:prstGeom>
        </p:spPr>
      </p:pic>
      <p:sp>
        <p:nvSpPr>
          <p:cNvPr id="9" name="Rectangle 8">
            <a:extLst>
              <a:ext uri="{FF2B5EF4-FFF2-40B4-BE49-F238E27FC236}">
                <a16:creationId xmlns:a16="http://schemas.microsoft.com/office/drawing/2014/main" id="{34A08463-3CEA-4CAC-947D-59A8F41E1D5A}"/>
              </a:ext>
            </a:extLst>
          </p:cNvPr>
          <p:cNvSpPr/>
          <p:nvPr userDrawn="1"/>
        </p:nvSpPr>
        <p:spPr bwMode="auto">
          <a:xfrm>
            <a:off x="5486400" y="0"/>
            <a:ext cx="67056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96EF32C-8F0A-4D08-A021-2837F72F44D0}"/>
              </a:ext>
            </a:extLst>
          </p:cNvPr>
          <p:cNvPicPr>
            <a:picLocks noChangeAspect="1"/>
          </p:cNvPicPr>
          <p:nvPr userDrawn="1"/>
        </p:nvPicPr>
        <p:blipFill>
          <a:blip r:embed="rId3"/>
          <a:stretch>
            <a:fillRect/>
          </a:stretch>
        </p:blipFill>
        <p:spPr>
          <a:xfrm>
            <a:off x="7368639" y="1390918"/>
            <a:ext cx="3016007" cy="5467082"/>
          </a:xfrm>
          <a:prstGeom prst="rect">
            <a:avLst/>
          </a:prstGeom>
        </p:spPr>
      </p:pic>
    </p:spTree>
    <p:extLst>
      <p:ext uri="{BB962C8B-B14F-4D97-AF65-F5344CB8AC3E}">
        <p14:creationId xmlns:p14="http://schemas.microsoft.com/office/powerpoint/2010/main" val="3751369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2592">
          <p15:clr>
            <a:srgbClr val="FBAE40"/>
          </p15:clr>
        </p15:guide>
        <p15:guide id="5" orient="horz" pos="2160">
          <p15:clr>
            <a:srgbClr val="FBAE40"/>
          </p15:clr>
        </p15:guide>
        <p15:guide id="6" orient="horz" pos="2219">
          <p15:clr>
            <a:srgbClr val="5ACBF0"/>
          </p15:clr>
        </p15:guide>
        <p15:guide id="7" pos="222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4E55E2-360E-492C-A1F4-A4D32D001875}"/>
              </a:ext>
            </a:extLst>
          </p:cNvPr>
          <p:cNvSpPr/>
          <p:nvPr userDrawn="1"/>
        </p:nvSpPr>
        <p:spPr bwMode="auto">
          <a:xfrm>
            <a:off x="5486400" y="0"/>
            <a:ext cx="67056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78934" y="2535557"/>
            <a:ext cx="3924300" cy="984885"/>
          </a:xfrm>
        </p:spPr>
        <p:txBody>
          <a:bodyPr wrap="square"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778934" y="3962403"/>
            <a:ext cx="39243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F706382E-EA12-4E53-838C-E3F808C1C895}"/>
              </a:ext>
            </a:extLst>
          </p:cNvPr>
          <p:cNvPicPr>
            <a:picLocks noChangeAspect="1"/>
          </p:cNvPicPr>
          <p:nvPr userDrawn="1"/>
        </p:nvPicPr>
        <p:blipFill>
          <a:blip r:embed="rId2"/>
          <a:stretch>
            <a:fillRect/>
          </a:stretch>
        </p:blipFill>
        <p:spPr bwMode="black">
          <a:xfrm>
            <a:off x="778933" y="585788"/>
            <a:ext cx="1821920" cy="292608"/>
          </a:xfrm>
          <a:prstGeom prst="rect">
            <a:avLst/>
          </a:prstGeom>
        </p:spPr>
      </p:pic>
      <p:pic>
        <p:nvPicPr>
          <p:cNvPr id="8" name="Picture 7">
            <a:extLst>
              <a:ext uri="{FF2B5EF4-FFF2-40B4-BE49-F238E27FC236}">
                <a16:creationId xmlns:a16="http://schemas.microsoft.com/office/drawing/2014/main" id="{C74BE64A-6FE4-485E-9533-11F00D9F91B0}"/>
              </a:ext>
            </a:extLst>
          </p:cNvPr>
          <p:cNvPicPr>
            <a:picLocks noChangeAspect="1"/>
          </p:cNvPicPr>
          <p:nvPr userDrawn="1"/>
        </p:nvPicPr>
        <p:blipFill>
          <a:blip r:embed="rId3"/>
          <a:stretch>
            <a:fillRect/>
          </a:stretch>
        </p:blipFill>
        <p:spPr>
          <a:xfrm>
            <a:off x="7368639" y="1390918"/>
            <a:ext cx="3016007" cy="5467082"/>
          </a:xfrm>
          <a:prstGeom prst="rect">
            <a:avLst/>
          </a:prstGeom>
        </p:spPr>
      </p:pic>
    </p:spTree>
    <p:extLst>
      <p:ext uri="{BB962C8B-B14F-4D97-AF65-F5344CB8AC3E}">
        <p14:creationId xmlns:p14="http://schemas.microsoft.com/office/powerpoint/2010/main" val="1100821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2592">
          <p15:clr>
            <a:srgbClr val="FBAE40"/>
          </p15:clr>
        </p15:guide>
        <p15:guide id="5" orient="horz" pos="2160">
          <p15:clr>
            <a:srgbClr val="FBAE40"/>
          </p15:clr>
        </p15:guide>
        <p15:guide id="6" orient="horz" pos="2218">
          <p15:clr>
            <a:srgbClr val="5ACBF0"/>
          </p15:clr>
        </p15:guide>
        <p15:guide id="7" pos="222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78933" y="3031810"/>
            <a:ext cx="8949267" cy="492443"/>
          </a:xfrm>
          <a:noFill/>
        </p:spPr>
        <p:txBody>
          <a:bodyPr wrap="square" lIns="0" tIns="0" rIns="0" bIns="0" anchor="b" anchorCtr="0">
            <a:spAutoFit/>
          </a:bodyPr>
          <a:lstStyle>
            <a:lvl1pPr>
              <a:defRPr sz="32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778931" y="3962403"/>
            <a:ext cx="894926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gray - EMF" descr="Microsoft logo, gray text version">
            <a:extLst>
              <a:ext uri="{FF2B5EF4-FFF2-40B4-BE49-F238E27FC236}">
                <a16:creationId xmlns:a16="http://schemas.microsoft.com/office/drawing/2014/main" id="{FAFFA9B6-7AA0-4573-9463-F67027688DE8}"/>
              </a:ext>
            </a:extLst>
          </p:cNvPr>
          <p:cNvPicPr>
            <a:picLocks noChangeAspect="1"/>
          </p:cNvPicPr>
          <p:nvPr userDrawn="1"/>
        </p:nvPicPr>
        <p:blipFill>
          <a:blip r:embed="rId2"/>
          <a:stretch>
            <a:fillRect/>
          </a:stretch>
        </p:blipFill>
        <p:spPr bwMode="black">
          <a:xfrm>
            <a:off x="778933" y="585788"/>
            <a:ext cx="1821920" cy="292608"/>
          </a:xfrm>
          <a:prstGeom prst="rect">
            <a:avLst/>
          </a:prstGeom>
        </p:spPr>
      </p:pic>
    </p:spTree>
    <p:extLst>
      <p:ext uri="{BB962C8B-B14F-4D97-AF65-F5344CB8AC3E}">
        <p14:creationId xmlns:p14="http://schemas.microsoft.com/office/powerpoint/2010/main" val="2249938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19">
          <p15:clr>
            <a:srgbClr val="5ACBF0"/>
          </p15:clr>
        </p15:guide>
        <p15:guide id="2" orient="horz" pos="2496">
          <p15:clr>
            <a:srgbClr val="5ACBF0"/>
          </p15:clr>
        </p15:guide>
        <p15:guide id="3" pos="4599">
          <p15:clr>
            <a:srgbClr val="5ACBF0"/>
          </p15:clr>
        </p15:guide>
        <p15:guide id="4" orient="horz" pos="216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39A9-44F0-4B57-8EFC-8A2E235C9D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60ABF3-1CF5-49CD-BA8C-E34055C733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4EC63D-53A0-47AD-A0DB-93CDD075B56C}"/>
              </a:ext>
            </a:extLst>
          </p:cNvPr>
          <p:cNvSpPr>
            <a:spLocks noGrp="1"/>
          </p:cNvSpPr>
          <p:nvPr>
            <p:ph type="dt" sz="half" idx="10"/>
          </p:nvPr>
        </p:nvSpPr>
        <p:spPr/>
        <p:txBody>
          <a:bodyPr/>
          <a:lstStyle/>
          <a:p>
            <a:fld id="{28BAFB57-849F-4ACA-8A69-700AA5B2B4E0}" type="datetimeFigureOut">
              <a:rPr lang="en-US" smtClean="0"/>
              <a:t>4/24/2019</a:t>
            </a:fld>
            <a:endParaRPr lang="en-US"/>
          </a:p>
        </p:txBody>
      </p:sp>
      <p:sp>
        <p:nvSpPr>
          <p:cNvPr id="5" name="Footer Placeholder 4">
            <a:extLst>
              <a:ext uri="{FF2B5EF4-FFF2-40B4-BE49-F238E27FC236}">
                <a16:creationId xmlns:a16="http://schemas.microsoft.com/office/drawing/2014/main" id="{5FD67A2A-95F3-4F72-A0EC-E457C3A43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6A92D-C4EC-4A5A-9174-5A59BF80363B}"/>
              </a:ext>
            </a:extLst>
          </p:cNvPr>
          <p:cNvSpPr>
            <a:spLocks noGrp="1"/>
          </p:cNvSpPr>
          <p:nvPr>
            <p:ph type="sldNum" sz="quarter" idx="12"/>
          </p:nvPr>
        </p:nvSpPr>
        <p:spPr/>
        <p:txBody>
          <a:bodyPr/>
          <a:lstStyle/>
          <a:p>
            <a:fld id="{DE64F825-B6C6-411C-8B40-3F1B05DF2044}" type="slidenum">
              <a:rPr lang="en-US" smtClean="0"/>
              <a:t>‹#›</a:t>
            </a:fld>
            <a:endParaRPr lang="en-US"/>
          </a:p>
        </p:txBody>
      </p:sp>
    </p:spTree>
    <p:extLst>
      <p:ext uri="{BB962C8B-B14F-4D97-AF65-F5344CB8AC3E}">
        <p14:creationId xmlns:p14="http://schemas.microsoft.com/office/powerpoint/2010/main" val="37134563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778933" y="1434372"/>
            <a:ext cx="10632019"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824596"/>
      </p:ext>
    </p:extLst>
  </p:cSld>
  <p:clrMapOvr>
    <a:masterClrMapping/>
  </p:clrMapOvr>
  <p:transition>
    <p:fade/>
  </p:transition>
  <p:extLst mod="1">
    <p:ext uri="{DCECCB84-F9BA-43D5-87BE-67443E8EF086}">
      <p15:sldGuideLst xmlns:p15="http://schemas.microsoft.com/office/powerpoint/2012/main">
        <p15:guide id="1" orient="horz" pos="300">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778934" y="1435499"/>
            <a:ext cx="10632015"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58797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300">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C66034-917A-4F9A-ACC8-8CC5B8BD7938}"/>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778933" y="1435102"/>
            <a:ext cx="5120640" cy="1612749"/>
          </a:xfrm>
        </p:spPr>
        <p:txBody>
          <a:bodyPr wrap="square">
            <a:spAutoFit/>
          </a:bodyPr>
          <a:lstStyle>
            <a:lvl1pPr marL="0" indent="0">
              <a:spcBef>
                <a:spcPts val="1224"/>
              </a:spcBef>
              <a:buClr>
                <a:schemeClr val="tx1"/>
              </a:buClr>
              <a:buFont typeface="Wingdings" panose="05000000000000000000" pitchFamily="2" charset="2"/>
              <a:buNone/>
              <a:defRPr sz="26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290308" y="1435102"/>
            <a:ext cx="5120640" cy="1612749"/>
          </a:xfrm>
        </p:spPr>
        <p:txBody>
          <a:bodyPr wrap="square">
            <a:spAutoFit/>
          </a:bodyPr>
          <a:lstStyle>
            <a:lvl1pPr marL="0" indent="0">
              <a:spcBef>
                <a:spcPts val="1224"/>
              </a:spcBef>
              <a:buClr>
                <a:schemeClr val="tx1"/>
              </a:buClr>
              <a:buFont typeface="Wingdings" panose="05000000000000000000" pitchFamily="2" charset="2"/>
              <a:buNone/>
              <a:defRPr sz="26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5898200"/>
      </p:ext>
    </p:extLst>
  </p:cSld>
  <p:clrMapOvr>
    <a:masterClrMapping/>
  </p:clrMapOvr>
  <p:transition>
    <p:fade/>
  </p:transition>
  <p:extLst mod="1">
    <p:ext uri="{DCECCB84-F9BA-43D5-87BE-67443E8EF086}">
      <p15:sldGuideLst xmlns:p15="http://schemas.microsoft.com/office/powerpoint/2012/main">
        <p15:guide id="1" orient="horz" pos="29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3ACEF5-93A4-452F-A833-13A15FE28C52}"/>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778933" y="1437483"/>
            <a:ext cx="5120640" cy="1612749"/>
          </a:xfrm>
        </p:spPr>
        <p:txBody>
          <a:bodyPr wrap="square">
            <a:spAutoFit/>
          </a:bodyPr>
          <a:lstStyle>
            <a:lvl1pPr marL="231769" indent="-231769">
              <a:spcBef>
                <a:spcPts val="1224"/>
              </a:spcBef>
              <a:buClr>
                <a:schemeClr val="tx1"/>
              </a:buClr>
              <a:buFont typeface="Wingdings" panose="05000000000000000000" pitchFamily="2" charset="2"/>
              <a:buChar char=""/>
              <a:defRPr sz="26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290308" y="1437483"/>
            <a:ext cx="5120640" cy="1612749"/>
          </a:xfrm>
        </p:spPr>
        <p:txBody>
          <a:bodyPr wrap="square">
            <a:spAutoFit/>
          </a:bodyPr>
          <a:lstStyle>
            <a:lvl1pPr marL="231769" indent="-231769">
              <a:spcBef>
                <a:spcPts val="1224"/>
              </a:spcBef>
              <a:buClr>
                <a:schemeClr val="tx1"/>
              </a:buClr>
              <a:buFont typeface="Wingdings" panose="05000000000000000000" pitchFamily="2" charset="2"/>
              <a:buChar char=""/>
              <a:defRPr sz="26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012350"/>
      </p:ext>
    </p:extLst>
  </p:cSld>
  <p:clrMapOvr>
    <a:masterClrMapping/>
  </p:clrMapOvr>
  <p:transition>
    <p:fade/>
  </p:transition>
  <p:extLst mod="1">
    <p:ext uri="{DCECCB84-F9BA-43D5-87BE-67443E8EF086}">
      <p15:sldGuideLst xmlns:p15="http://schemas.microsoft.com/office/powerpoint/2012/main">
        <p15:guide id="1" orient="horz" pos="299">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00223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3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778933" y="457200"/>
            <a:ext cx="5317067"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0218703"/>
      </p:ext>
    </p:extLst>
  </p:cSld>
  <p:clrMapOvr>
    <a:masterClrMapping/>
  </p:clrMapOvr>
  <p:transition>
    <p:fade/>
  </p:transition>
  <p:extLst mod="1">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7">
          <p15:clr>
            <a:srgbClr val="5ACBF0"/>
          </p15:clr>
        </p15:guide>
        <p15:guide id="31" pos="1608">
          <p15:clr>
            <a:srgbClr val="FBAE40"/>
          </p15:clr>
        </p15:guide>
        <p15:guide id="32" pos="143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4" y="2148764"/>
            <a:ext cx="3928533" cy="984885"/>
          </a:xfrm>
        </p:spPr>
        <p:txBody>
          <a:bodyPr wrap="square" rIns="0" anchor="b">
            <a:spAutoFit/>
          </a:bodyPr>
          <a:lstStyle>
            <a:lvl1pPr>
              <a:lnSpc>
                <a:spcPct val="100000"/>
              </a:lnSpc>
              <a:defRPr sz="32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78934" y="3535544"/>
            <a:ext cx="3928533" cy="307777"/>
          </a:xfrm>
        </p:spPr>
        <p:txBody>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86400" y="0"/>
            <a:ext cx="67056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6694947"/>
      </p:ext>
    </p:extLst>
  </p:cSld>
  <p:clrMapOvr>
    <a:masterClrMapping/>
  </p:clrMapOvr>
  <p:transition>
    <p:fade/>
  </p:transition>
  <p:extLst mod="1">
    <p:ext uri="{DCECCB84-F9BA-43D5-87BE-67443E8EF086}">
      <p15:sldGuideLst xmlns:p15="http://schemas.microsoft.com/office/powerpoint/2012/main">
        <p15:guide id="2" pos="2592">
          <p15:clr>
            <a:srgbClr val="FBAE40"/>
          </p15:clr>
        </p15:guide>
        <p15:guide id="6" orient="horz" pos="904">
          <p15:clr>
            <a:srgbClr val="5ACBF0"/>
          </p15:clr>
        </p15:guide>
        <p15:guide id="7" orient="horz" pos="1356">
          <p15:clr>
            <a:srgbClr val="5ACBF0"/>
          </p15:clr>
        </p15:guide>
        <p15:guide id="8" orient="horz" pos="2226">
          <p15:clr>
            <a:srgbClr val="5ACBF0"/>
          </p15:clr>
        </p15:guide>
        <p15:guide id="9" pos="2224">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AE9285-9977-4441-A573-2C3A07B00C2F}"/>
              </a:ext>
            </a:extLst>
          </p:cNvPr>
          <p:cNvSpPr>
            <a:spLocks noGrp="1"/>
          </p:cNvSpPr>
          <p:nvPr>
            <p:ph type="title" hasCustomPrompt="1"/>
          </p:nvPr>
        </p:nvSpPr>
        <p:spPr>
          <a:xfrm>
            <a:off x="778934" y="2936559"/>
            <a:ext cx="3928533" cy="984885"/>
          </a:xfrm>
        </p:spPr>
        <p:txBody>
          <a:bodyPr wrap="square" rIns="0" anchor="ctr" anchorCtr="0">
            <a:spAutoFit/>
          </a:bodyPr>
          <a:lstStyle>
            <a:lvl1pPr>
              <a:lnSpc>
                <a:spcPct val="100000"/>
              </a:lnSpc>
              <a:defRPr sz="32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Photo layout with Title  </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86400" y="0"/>
            <a:ext cx="67056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0510601"/>
      </p:ext>
    </p:extLst>
  </p:cSld>
  <p:clrMapOvr>
    <a:masterClrMapping/>
  </p:clrMapOvr>
  <p:transition>
    <p:fade/>
  </p:transition>
  <p:extLst mod="1">
    <p:ext uri="{DCECCB84-F9BA-43D5-87BE-67443E8EF086}">
      <p15:sldGuideLst xmlns:p15="http://schemas.microsoft.com/office/powerpoint/2012/main">
        <p15:guide id="2" pos="2592">
          <p15:clr>
            <a:srgbClr val="FBAE40"/>
          </p15:clr>
        </p15:guide>
        <p15:guide id="6" orient="horz" pos="904">
          <p15:clr>
            <a:srgbClr val="5ACBF0"/>
          </p15:clr>
        </p15:guide>
        <p15:guide id="7" orient="horz" pos="1276">
          <p15:clr>
            <a:srgbClr val="5ACBF0"/>
          </p15:clr>
        </p15:guide>
        <p15:guide id="8" orient="horz" pos="2160">
          <p15:clr>
            <a:srgbClr val="5ACBF0"/>
          </p15:clr>
        </p15:guide>
        <p15:guide id="9" pos="2224">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hoto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E60FA2-49B3-4240-B08E-A7F01EFC25CA}"/>
              </a:ext>
            </a:extLst>
          </p:cNvPr>
          <p:cNvSpPr>
            <a:spLocks noGrp="1"/>
          </p:cNvSpPr>
          <p:nvPr>
            <p:ph type="title" hasCustomPrompt="1"/>
          </p:nvPr>
        </p:nvSpPr>
        <p:spPr>
          <a:xfrm>
            <a:off x="778934" y="2998113"/>
            <a:ext cx="3928533" cy="738664"/>
          </a:xfrm>
        </p:spPr>
        <p:txBody>
          <a:bodyPr wrap="square" anchor="t">
            <a:spAutoFit/>
          </a:bodyPr>
          <a:lstStyle>
            <a:lvl1pPr>
              <a:lnSpc>
                <a:spcPct val="100000"/>
              </a:lnSpc>
              <a:defRPr sz="2400" b="0" spc="0" baseline="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Photo layout with smaller text</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86400" y="0"/>
            <a:ext cx="67056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94987969"/>
      </p:ext>
    </p:extLst>
  </p:cSld>
  <p:clrMapOvr>
    <a:masterClrMapping/>
  </p:clrMapOvr>
  <p:transition>
    <p:fade/>
  </p:transition>
  <p:extLst mod="1">
    <p:ext uri="{DCECCB84-F9BA-43D5-87BE-67443E8EF086}">
      <p15:sldGuideLst xmlns:p15="http://schemas.microsoft.com/office/powerpoint/2012/main">
        <p15:guide id="2" pos="2592">
          <p15:clr>
            <a:srgbClr val="FBAE40"/>
          </p15:clr>
        </p15:guide>
        <p15:guide id="6" orient="horz" pos="904">
          <p15:clr>
            <a:srgbClr val="5ACBF0"/>
          </p15:clr>
        </p15:guide>
        <p15:guide id="7" orient="horz" pos="1276">
          <p15:clr>
            <a:srgbClr val="5ACBF0"/>
          </p15:clr>
        </p15:guide>
        <p15:guide id="8" orient="horz" pos="1885">
          <p15:clr>
            <a:srgbClr val="5ACBF0"/>
          </p15:clr>
        </p15:guide>
        <p15:guide id="9" pos="2224">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3" y="3033224"/>
            <a:ext cx="8950283" cy="498598"/>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778933" y="3977322"/>
            <a:ext cx="8950283"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0D6A8069-5CC6-47A1-9BF5-E09CF2AA39E9}"/>
              </a:ext>
            </a:extLst>
          </p:cNvPr>
          <p:cNvPicPr>
            <a:picLocks noChangeAspect="1"/>
          </p:cNvPicPr>
          <p:nvPr userDrawn="1"/>
        </p:nvPicPr>
        <p:blipFill>
          <a:blip r:embed="rId2"/>
          <a:stretch>
            <a:fillRect/>
          </a:stretch>
        </p:blipFill>
        <p:spPr>
          <a:xfrm>
            <a:off x="10257307" y="4766802"/>
            <a:ext cx="1153644" cy="2091198"/>
          </a:xfrm>
          <a:prstGeom prst="rect">
            <a:avLst/>
          </a:prstGeom>
        </p:spPr>
      </p:pic>
    </p:spTree>
    <p:extLst>
      <p:ext uri="{BB962C8B-B14F-4D97-AF65-F5344CB8AC3E}">
        <p14:creationId xmlns:p14="http://schemas.microsoft.com/office/powerpoint/2010/main" val="159562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601">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5860-86F8-43C2-B1A2-D4B1DEBB3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2E5A82-0EF6-42C3-8C87-781EDEAD9D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868CC-A3BB-412A-AB7D-19A2123AE699}"/>
              </a:ext>
            </a:extLst>
          </p:cNvPr>
          <p:cNvSpPr>
            <a:spLocks noGrp="1"/>
          </p:cNvSpPr>
          <p:nvPr>
            <p:ph type="dt" sz="half" idx="10"/>
          </p:nvPr>
        </p:nvSpPr>
        <p:spPr/>
        <p:txBody>
          <a:bodyPr/>
          <a:lstStyle/>
          <a:p>
            <a:fld id="{28BAFB57-849F-4ACA-8A69-700AA5B2B4E0}" type="datetimeFigureOut">
              <a:rPr lang="en-US" smtClean="0"/>
              <a:t>4/24/2019</a:t>
            </a:fld>
            <a:endParaRPr lang="en-US"/>
          </a:p>
        </p:txBody>
      </p:sp>
      <p:sp>
        <p:nvSpPr>
          <p:cNvPr id="5" name="Footer Placeholder 4">
            <a:extLst>
              <a:ext uri="{FF2B5EF4-FFF2-40B4-BE49-F238E27FC236}">
                <a16:creationId xmlns:a16="http://schemas.microsoft.com/office/drawing/2014/main" id="{E7E25F61-1B39-425A-A4A5-B6FF5FBCC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0F473-375D-4DFD-BE8C-AE96CCD69E62}"/>
              </a:ext>
            </a:extLst>
          </p:cNvPr>
          <p:cNvSpPr>
            <a:spLocks noGrp="1"/>
          </p:cNvSpPr>
          <p:nvPr>
            <p:ph type="sldNum" sz="quarter" idx="12"/>
          </p:nvPr>
        </p:nvSpPr>
        <p:spPr/>
        <p:txBody>
          <a:bodyPr/>
          <a:lstStyle/>
          <a:p>
            <a:fld id="{DE64F825-B6C6-411C-8B40-3F1B05DF2044}" type="slidenum">
              <a:rPr lang="en-US" smtClean="0"/>
              <a:t>‹#›</a:t>
            </a:fld>
            <a:endParaRPr lang="en-US"/>
          </a:p>
        </p:txBody>
      </p:sp>
    </p:spTree>
    <p:extLst>
      <p:ext uri="{BB962C8B-B14F-4D97-AF65-F5344CB8AC3E}">
        <p14:creationId xmlns:p14="http://schemas.microsoft.com/office/powerpoint/2010/main" val="21528874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3" y="3033224"/>
            <a:ext cx="8950283" cy="498598"/>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778933" y="3977322"/>
            <a:ext cx="8950283"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76708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601">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3" y="3035809"/>
            <a:ext cx="8950283" cy="498598"/>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42B3E399-CE76-4CAA-B422-7FCF52862CBD}"/>
              </a:ext>
            </a:extLst>
          </p:cNvPr>
          <p:cNvPicPr>
            <a:picLocks noChangeAspect="1"/>
          </p:cNvPicPr>
          <p:nvPr userDrawn="1"/>
        </p:nvPicPr>
        <p:blipFill>
          <a:blip r:embed="rId2"/>
          <a:stretch>
            <a:fillRect/>
          </a:stretch>
        </p:blipFill>
        <p:spPr>
          <a:xfrm>
            <a:off x="10257307" y="4766802"/>
            <a:ext cx="1153644" cy="2091198"/>
          </a:xfrm>
          <a:prstGeom prst="rect">
            <a:avLst/>
          </a:prstGeom>
        </p:spPr>
      </p:pic>
    </p:spTree>
    <p:extLst>
      <p:ext uri="{BB962C8B-B14F-4D97-AF65-F5344CB8AC3E}">
        <p14:creationId xmlns:p14="http://schemas.microsoft.com/office/powerpoint/2010/main" val="1094760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598">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3" y="3035809"/>
            <a:ext cx="8950283" cy="498598"/>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257150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598">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3" y="3035809"/>
            <a:ext cx="8950283" cy="498598"/>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8DBDBE06-C544-467C-8FE7-180F9C88C772}"/>
              </a:ext>
            </a:extLst>
          </p:cNvPr>
          <p:cNvPicPr>
            <a:picLocks noChangeAspect="1"/>
          </p:cNvPicPr>
          <p:nvPr userDrawn="1"/>
        </p:nvPicPr>
        <p:blipFill>
          <a:blip r:embed="rId2"/>
          <a:stretch>
            <a:fillRect/>
          </a:stretch>
        </p:blipFill>
        <p:spPr>
          <a:xfrm>
            <a:off x="10257307" y="4766802"/>
            <a:ext cx="1153644" cy="2091198"/>
          </a:xfrm>
          <a:prstGeom prst="rect">
            <a:avLst/>
          </a:prstGeom>
        </p:spPr>
      </p:pic>
    </p:spTree>
    <p:extLst>
      <p:ext uri="{BB962C8B-B14F-4D97-AF65-F5344CB8AC3E}">
        <p14:creationId xmlns:p14="http://schemas.microsoft.com/office/powerpoint/2010/main" val="355249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595">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8933" y="3035809"/>
            <a:ext cx="8950283" cy="498598"/>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50602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601">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213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8496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778933" y="1436692"/>
            <a:ext cx="10632019"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66794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778933" y="6161317"/>
            <a:ext cx="4287392"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35F5944-A906-47A7-AD29-6439BDCE3629}"/>
              </a:ext>
            </a:extLst>
          </p:cNvPr>
          <p:cNvPicPr>
            <a:picLocks noChangeAspect="1"/>
          </p:cNvPicPr>
          <p:nvPr userDrawn="1"/>
        </p:nvPicPr>
        <p:blipFill>
          <a:blip r:embed="rId2"/>
          <a:stretch>
            <a:fillRect/>
          </a:stretch>
        </p:blipFill>
        <p:spPr bwMode="black">
          <a:xfrm>
            <a:off x="778933" y="585788"/>
            <a:ext cx="1821920" cy="292608"/>
          </a:xfrm>
          <a:prstGeom prst="rect">
            <a:avLst/>
          </a:prstGeom>
        </p:spPr>
      </p:pic>
    </p:spTree>
    <p:extLst>
      <p:ext uri="{BB962C8B-B14F-4D97-AF65-F5344CB8AC3E}">
        <p14:creationId xmlns:p14="http://schemas.microsoft.com/office/powerpoint/2010/main" val="1532462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778934" y="1436691"/>
            <a:ext cx="10632015" cy="2123658"/>
          </a:xfrm>
        </p:spPr>
        <p:txBody>
          <a:bodyPr wrap="square">
            <a:spAutoFit/>
          </a:bodyPr>
          <a:lstStyle>
            <a:lvl1pPr>
              <a:defRPr sz="30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4" y="6269042"/>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756721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57C8E-F161-4471-8AE0-AACDF47A2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FAFACA-743C-43B5-990C-96BCCCEA1C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C7C4EB-D7BD-4252-BD59-F046E325F4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FC664E-7B5B-4FC7-BDD9-B2557695C88C}"/>
              </a:ext>
            </a:extLst>
          </p:cNvPr>
          <p:cNvSpPr>
            <a:spLocks noGrp="1"/>
          </p:cNvSpPr>
          <p:nvPr>
            <p:ph type="dt" sz="half" idx="10"/>
          </p:nvPr>
        </p:nvSpPr>
        <p:spPr/>
        <p:txBody>
          <a:bodyPr/>
          <a:lstStyle/>
          <a:p>
            <a:fld id="{28BAFB57-849F-4ACA-8A69-700AA5B2B4E0}" type="datetimeFigureOut">
              <a:rPr lang="en-US" smtClean="0"/>
              <a:t>4/24/2019</a:t>
            </a:fld>
            <a:endParaRPr lang="en-US"/>
          </a:p>
        </p:txBody>
      </p:sp>
      <p:sp>
        <p:nvSpPr>
          <p:cNvPr id="6" name="Footer Placeholder 5">
            <a:extLst>
              <a:ext uri="{FF2B5EF4-FFF2-40B4-BE49-F238E27FC236}">
                <a16:creationId xmlns:a16="http://schemas.microsoft.com/office/drawing/2014/main" id="{07037560-A67D-4E02-8863-1C07EAB55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2C7DB9-3489-470E-85DF-D05B9FBF69B2}"/>
              </a:ext>
            </a:extLst>
          </p:cNvPr>
          <p:cNvSpPr>
            <a:spLocks noGrp="1"/>
          </p:cNvSpPr>
          <p:nvPr>
            <p:ph type="sldNum" sz="quarter" idx="12"/>
          </p:nvPr>
        </p:nvSpPr>
        <p:spPr/>
        <p:txBody>
          <a:bodyPr/>
          <a:lstStyle/>
          <a:p>
            <a:fld id="{DE64F825-B6C6-411C-8B40-3F1B05DF2044}" type="slidenum">
              <a:rPr lang="en-US" smtClean="0"/>
              <a:t>‹#›</a:t>
            </a:fld>
            <a:endParaRPr lang="en-US"/>
          </a:p>
        </p:txBody>
      </p:sp>
    </p:spTree>
    <p:extLst>
      <p:ext uri="{BB962C8B-B14F-4D97-AF65-F5344CB8AC3E}">
        <p14:creationId xmlns:p14="http://schemas.microsoft.com/office/powerpoint/2010/main" val="529229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1B0E-C6B6-4389-BF7E-D843F9F316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60652A-001F-4DA4-8076-3A115371EC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A538E1-54D9-4CE5-9850-A0891AF4D4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FD24AB-D5DB-4B7A-91E3-0869DFB618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51ADC3-3E46-400C-B23D-9C1D424C82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736E0C-C6F0-4736-BA08-EB9358D0E476}"/>
              </a:ext>
            </a:extLst>
          </p:cNvPr>
          <p:cNvSpPr>
            <a:spLocks noGrp="1"/>
          </p:cNvSpPr>
          <p:nvPr>
            <p:ph type="dt" sz="half" idx="10"/>
          </p:nvPr>
        </p:nvSpPr>
        <p:spPr/>
        <p:txBody>
          <a:bodyPr/>
          <a:lstStyle/>
          <a:p>
            <a:fld id="{28BAFB57-849F-4ACA-8A69-700AA5B2B4E0}" type="datetimeFigureOut">
              <a:rPr lang="en-US" smtClean="0"/>
              <a:t>4/24/2019</a:t>
            </a:fld>
            <a:endParaRPr lang="en-US"/>
          </a:p>
        </p:txBody>
      </p:sp>
      <p:sp>
        <p:nvSpPr>
          <p:cNvPr id="8" name="Footer Placeholder 7">
            <a:extLst>
              <a:ext uri="{FF2B5EF4-FFF2-40B4-BE49-F238E27FC236}">
                <a16:creationId xmlns:a16="http://schemas.microsoft.com/office/drawing/2014/main" id="{EC47BBD5-EE4C-4F56-855A-B4BD45BC9C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DEC8EE-27F6-452E-9027-75A0E6F731C4}"/>
              </a:ext>
            </a:extLst>
          </p:cNvPr>
          <p:cNvSpPr>
            <a:spLocks noGrp="1"/>
          </p:cNvSpPr>
          <p:nvPr>
            <p:ph type="sldNum" sz="quarter" idx="12"/>
          </p:nvPr>
        </p:nvSpPr>
        <p:spPr/>
        <p:txBody>
          <a:bodyPr/>
          <a:lstStyle/>
          <a:p>
            <a:fld id="{DE64F825-B6C6-411C-8B40-3F1B05DF2044}" type="slidenum">
              <a:rPr lang="en-US" smtClean="0"/>
              <a:t>‹#›</a:t>
            </a:fld>
            <a:endParaRPr lang="en-US"/>
          </a:p>
        </p:txBody>
      </p:sp>
    </p:spTree>
    <p:extLst>
      <p:ext uri="{BB962C8B-B14F-4D97-AF65-F5344CB8AC3E}">
        <p14:creationId xmlns:p14="http://schemas.microsoft.com/office/powerpoint/2010/main" val="3965914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BF5E-AF38-425A-BB55-DD28C02E3F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11D4FA-6612-4498-9F5A-0FEC1EBF4565}"/>
              </a:ext>
            </a:extLst>
          </p:cNvPr>
          <p:cNvSpPr>
            <a:spLocks noGrp="1"/>
          </p:cNvSpPr>
          <p:nvPr>
            <p:ph type="dt" sz="half" idx="10"/>
          </p:nvPr>
        </p:nvSpPr>
        <p:spPr/>
        <p:txBody>
          <a:bodyPr/>
          <a:lstStyle/>
          <a:p>
            <a:fld id="{28BAFB57-849F-4ACA-8A69-700AA5B2B4E0}" type="datetimeFigureOut">
              <a:rPr lang="en-US" smtClean="0"/>
              <a:t>4/24/2019</a:t>
            </a:fld>
            <a:endParaRPr lang="en-US"/>
          </a:p>
        </p:txBody>
      </p:sp>
      <p:sp>
        <p:nvSpPr>
          <p:cNvPr id="4" name="Footer Placeholder 3">
            <a:extLst>
              <a:ext uri="{FF2B5EF4-FFF2-40B4-BE49-F238E27FC236}">
                <a16:creationId xmlns:a16="http://schemas.microsoft.com/office/drawing/2014/main" id="{D0B8539B-892E-4E07-B112-D8CDCDE6F6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EBA8E-AC99-4276-B8E8-1B9E77C7CABD}"/>
              </a:ext>
            </a:extLst>
          </p:cNvPr>
          <p:cNvSpPr>
            <a:spLocks noGrp="1"/>
          </p:cNvSpPr>
          <p:nvPr>
            <p:ph type="sldNum" sz="quarter" idx="12"/>
          </p:nvPr>
        </p:nvSpPr>
        <p:spPr/>
        <p:txBody>
          <a:bodyPr/>
          <a:lstStyle/>
          <a:p>
            <a:fld id="{DE64F825-B6C6-411C-8B40-3F1B05DF2044}" type="slidenum">
              <a:rPr lang="en-US" smtClean="0"/>
              <a:t>‹#›</a:t>
            </a:fld>
            <a:endParaRPr lang="en-US"/>
          </a:p>
        </p:txBody>
      </p:sp>
    </p:spTree>
    <p:extLst>
      <p:ext uri="{BB962C8B-B14F-4D97-AF65-F5344CB8AC3E}">
        <p14:creationId xmlns:p14="http://schemas.microsoft.com/office/powerpoint/2010/main" val="3676585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10B464-313F-479A-8AAB-5B80644C4727}"/>
              </a:ext>
            </a:extLst>
          </p:cNvPr>
          <p:cNvSpPr>
            <a:spLocks noGrp="1"/>
          </p:cNvSpPr>
          <p:nvPr>
            <p:ph type="dt" sz="half" idx="10"/>
          </p:nvPr>
        </p:nvSpPr>
        <p:spPr/>
        <p:txBody>
          <a:bodyPr/>
          <a:lstStyle/>
          <a:p>
            <a:fld id="{28BAFB57-849F-4ACA-8A69-700AA5B2B4E0}" type="datetimeFigureOut">
              <a:rPr lang="en-US" smtClean="0"/>
              <a:t>4/24/2019</a:t>
            </a:fld>
            <a:endParaRPr lang="en-US"/>
          </a:p>
        </p:txBody>
      </p:sp>
      <p:sp>
        <p:nvSpPr>
          <p:cNvPr id="3" name="Footer Placeholder 2">
            <a:extLst>
              <a:ext uri="{FF2B5EF4-FFF2-40B4-BE49-F238E27FC236}">
                <a16:creationId xmlns:a16="http://schemas.microsoft.com/office/drawing/2014/main" id="{87D8451D-F4C4-473F-8AB9-DEBBF44784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79D2F1-C0DC-4C8C-A9F8-3E0783F4E9B2}"/>
              </a:ext>
            </a:extLst>
          </p:cNvPr>
          <p:cNvSpPr>
            <a:spLocks noGrp="1"/>
          </p:cNvSpPr>
          <p:nvPr>
            <p:ph type="sldNum" sz="quarter" idx="12"/>
          </p:nvPr>
        </p:nvSpPr>
        <p:spPr/>
        <p:txBody>
          <a:bodyPr/>
          <a:lstStyle/>
          <a:p>
            <a:fld id="{DE64F825-B6C6-411C-8B40-3F1B05DF2044}" type="slidenum">
              <a:rPr lang="en-US" smtClean="0"/>
              <a:t>‹#›</a:t>
            </a:fld>
            <a:endParaRPr lang="en-US"/>
          </a:p>
        </p:txBody>
      </p:sp>
    </p:spTree>
    <p:extLst>
      <p:ext uri="{BB962C8B-B14F-4D97-AF65-F5344CB8AC3E}">
        <p14:creationId xmlns:p14="http://schemas.microsoft.com/office/powerpoint/2010/main" val="4236520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05F4-3603-456F-805D-7965A06371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DDE685-3261-4811-BC3F-C088709BB2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BA4D89-1E91-45FA-83D7-608ABF874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E2A043-66CD-495C-A3F9-D9EC0F1644F4}"/>
              </a:ext>
            </a:extLst>
          </p:cNvPr>
          <p:cNvSpPr>
            <a:spLocks noGrp="1"/>
          </p:cNvSpPr>
          <p:nvPr>
            <p:ph type="dt" sz="half" idx="10"/>
          </p:nvPr>
        </p:nvSpPr>
        <p:spPr/>
        <p:txBody>
          <a:bodyPr/>
          <a:lstStyle/>
          <a:p>
            <a:fld id="{28BAFB57-849F-4ACA-8A69-700AA5B2B4E0}" type="datetimeFigureOut">
              <a:rPr lang="en-US" smtClean="0"/>
              <a:t>4/24/2019</a:t>
            </a:fld>
            <a:endParaRPr lang="en-US"/>
          </a:p>
        </p:txBody>
      </p:sp>
      <p:sp>
        <p:nvSpPr>
          <p:cNvPr id="6" name="Footer Placeholder 5">
            <a:extLst>
              <a:ext uri="{FF2B5EF4-FFF2-40B4-BE49-F238E27FC236}">
                <a16:creationId xmlns:a16="http://schemas.microsoft.com/office/drawing/2014/main" id="{B2F414C9-8FDB-4105-9BF4-2EBADD0C5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1D66EF-4AFE-4860-97E2-E033ACB79125}"/>
              </a:ext>
            </a:extLst>
          </p:cNvPr>
          <p:cNvSpPr>
            <a:spLocks noGrp="1"/>
          </p:cNvSpPr>
          <p:nvPr>
            <p:ph type="sldNum" sz="quarter" idx="12"/>
          </p:nvPr>
        </p:nvSpPr>
        <p:spPr/>
        <p:txBody>
          <a:bodyPr/>
          <a:lstStyle/>
          <a:p>
            <a:fld id="{DE64F825-B6C6-411C-8B40-3F1B05DF2044}" type="slidenum">
              <a:rPr lang="en-US" smtClean="0"/>
              <a:t>‹#›</a:t>
            </a:fld>
            <a:endParaRPr lang="en-US"/>
          </a:p>
        </p:txBody>
      </p:sp>
    </p:spTree>
    <p:extLst>
      <p:ext uri="{BB962C8B-B14F-4D97-AF65-F5344CB8AC3E}">
        <p14:creationId xmlns:p14="http://schemas.microsoft.com/office/powerpoint/2010/main" val="533697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D9D7-918D-4D08-940C-82E3DFEAB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F80058-52D9-4BEC-9DFC-ACD7C62CA0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4F2E77-A940-4DBB-A155-2CCC22406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625644-45D6-49B9-94C4-10C857250365}"/>
              </a:ext>
            </a:extLst>
          </p:cNvPr>
          <p:cNvSpPr>
            <a:spLocks noGrp="1"/>
          </p:cNvSpPr>
          <p:nvPr>
            <p:ph type="dt" sz="half" idx="10"/>
          </p:nvPr>
        </p:nvSpPr>
        <p:spPr/>
        <p:txBody>
          <a:bodyPr/>
          <a:lstStyle/>
          <a:p>
            <a:fld id="{28BAFB57-849F-4ACA-8A69-700AA5B2B4E0}" type="datetimeFigureOut">
              <a:rPr lang="en-US" smtClean="0"/>
              <a:t>4/24/2019</a:t>
            </a:fld>
            <a:endParaRPr lang="en-US"/>
          </a:p>
        </p:txBody>
      </p:sp>
      <p:sp>
        <p:nvSpPr>
          <p:cNvPr id="6" name="Footer Placeholder 5">
            <a:extLst>
              <a:ext uri="{FF2B5EF4-FFF2-40B4-BE49-F238E27FC236}">
                <a16:creationId xmlns:a16="http://schemas.microsoft.com/office/drawing/2014/main" id="{8F94711A-244D-4599-A6BB-B502683968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36BE1-E3EF-41D8-9827-C12757D104C7}"/>
              </a:ext>
            </a:extLst>
          </p:cNvPr>
          <p:cNvSpPr>
            <a:spLocks noGrp="1"/>
          </p:cNvSpPr>
          <p:nvPr>
            <p:ph type="sldNum" sz="quarter" idx="12"/>
          </p:nvPr>
        </p:nvSpPr>
        <p:spPr/>
        <p:txBody>
          <a:bodyPr/>
          <a:lstStyle/>
          <a:p>
            <a:fld id="{DE64F825-B6C6-411C-8B40-3F1B05DF2044}" type="slidenum">
              <a:rPr lang="en-US" smtClean="0"/>
              <a:t>‹#›</a:t>
            </a:fld>
            <a:endParaRPr lang="en-US"/>
          </a:p>
        </p:txBody>
      </p:sp>
    </p:spTree>
    <p:extLst>
      <p:ext uri="{BB962C8B-B14F-4D97-AF65-F5344CB8AC3E}">
        <p14:creationId xmlns:p14="http://schemas.microsoft.com/office/powerpoint/2010/main" val="176678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3.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43E120-4B6B-4211-9141-711AA4959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27041A-A4AD-46CA-8855-5B5BD284D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6833A-A469-40D5-8E8A-9DA7C821AD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BAFB57-849F-4ACA-8A69-700AA5B2B4E0}" type="datetimeFigureOut">
              <a:rPr lang="en-US" smtClean="0"/>
              <a:t>4/24/2019</a:t>
            </a:fld>
            <a:endParaRPr lang="en-US"/>
          </a:p>
        </p:txBody>
      </p:sp>
      <p:sp>
        <p:nvSpPr>
          <p:cNvPr id="5" name="Footer Placeholder 4">
            <a:extLst>
              <a:ext uri="{FF2B5EF4-FFF2-40B4-BE49-F238E27FC236}">
                <a16:creationId xmlns:a16="http://schemas.microsoft.com/office/drawing/2014/main" id="{5363AD17-B4BA-456E-ADBD-157498D67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0BB30B-8EB6-46F2-92F4-66E40B59C1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4F825-B6C6-411C-8B40-3F1B05DF2044}" type="slidenum">
              <a:rPr lang="en-US" smtClean="0"/>
              <a:t>‹#›</a:t>
            </a:fld>
            <a:endParaRPr lang="en-US"/>
          </a:p>
        </p:txBody>
      </p:sp>
    </p:spTree>
    <p:extLst>
      <p:ext uri="{BB962C8B-B14F-4D97-AF65-F5344CB8AC3E}">
        <p14:creationId xmlns:p14="http://schemas.microsoft.com/office/powerpoint/2010/main" val="3627169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778934" y="476253"/>
            <a:ext cx="10632015" cy="49244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778934" y="1435506"/>
            <a:ext cx="1063201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4" name="NEW Brand Colors 2018">
            <a:extLst>
              <a:ext uri="{FF2B5EF4-FFF2-40B4-BE49-F238E27FC236}">
                <a16:creationId xmlns:a16="http://schemas.microsoft.com/office/drawing/2014/main" id="{081235F6-3889-46A7-9F4E-F9186F5725A8}"/>
              </a:ext>
            </a:extLst>
          </p:cNvPr>
          <p:cNvPicPr>
            <a:picLocks noChangeAspect="1"/>
          </p:cNvPicPr>
          <p:nvPr userDrawn="1"/>
        </p:nvPicPr>
        <p:blipFill>
          <a:blip r:embed="rId26"/>
          <a:stretch>
            <a:fillRect/>
          </a:stretch>
        </p:blipFill>
        <p:spPr>
          <a:xfrm rot="5400000">
            <a:off x="9496017" y="2780526"/>
            <a:ext cx="6858000" cy="1296949"/>
          </a:xfrm>
          <a:prstGeom prst="rect">
            <a:avLst/>
          </a:prstGeom>
        </p:spPr>
      </p:pic>
      <p:grpSp>
        <p:nvGrpSpPr>
          <p:cNvPr id="34" name="Grid" hidden="1">
            <a:extLst>
              <a:ext uri="{FF2B5EF4-FFF2-40B4-BE49-F238E27FC236}">
                <a16:creationId xmlns:a16="http://schemas.microsoft.com/office/drawing/2014/main" id="{E0D44F23-88E3-4012-B732-BF79250BB7F8}"/>
              </a:ext>
            </a:extLst>
          </p:cNvPr>
          <p:cNvGrpSpPr/>
          <p:nvPr userDrawn="1"/>
        </p:nvGrpSpPr>
        <p:grpSpPr>
          <a:xfrm>
            <a:off x="0" y="0"/>
            <a:ext cx="12192000" cy="6858000"/>
            <a:chOff x="0" y="0"/>
            <a:chExt cx="9144000" cy="6858000"/>
          </a:xfrm>
        </p:grpSpPr>
        <p:cxnSp>
          <p:nvCxnSpPr>
            <p:cNvPr id="51" name="Straight Connector 50">
              <a:extLst>
                <a:ext uri="{FF2B5EF4-FFF2-40B4-BE49-F238E27FC236}">
                  <a16:creationId xmlns:a16="http://schemas.microsoft.com/office/drawing/2014/main" id="{8163DFB1-3137-4D5A-B7A1-C55D205AB3B3}"/>
                </a:ext>
              </a:extLst>
            </p:cNvPr>
            <p:cNvCxnSpPr/>
            <p:nvPr/>
          </p:nvCxnSpPr>
          <p:spPr>
            <a:xfrm>
              <a:off x="0" y="29260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87FC59D-EEB8-4B4E-B227-A03E6BA408AC}"/>
                </a:ext>
              </a:extLst>
            </p:cNvPr>
            <p:cNvCxnSpPr/>
            <p:nvPr/>
          </p:nvCxnSpPr>
          <p:spPr>
            <a:xfrm>
              <a:off x="0" y="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F749465-CD14-4325-A40E-4BE1BC186913}"/>
                </a:ext>
              </a:extLst>
            </p:cNvPr>
            <p:cNvCxnSpPr/>
            <p:nvPr/>
          </p:nvCxnSpPr>
          <p:spPr>
            <a:xfrm>
              <a:off x="0" y="585216"/>
              <a:ext cx="9144000"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8E24D7-6B88-4640-A1F8-56FB8DA123CF}"/>
                </a:ext>
              </a:extLst>
            </p:cNvPr>
            <p:cNvCxnSpPr/>
            <p:nvPr/>
          </p:nvCxnSpPr>
          <p:spPr>
            <a:xfrm>
              <a:off x="0" y="6272784"/>
              <a:ext cx="9144000"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10B4206-AC4C-44AD-A61D-C64585B8718D}"/>
                </a:ext>
              </a:extLst>
            </p:cNvPr>
            <p:cNvCxnSpPr/>
            <p:nvPr/>
          </p:nvCxnSpPr>
          <p:spPr>
            <a:xfrm>
              <a:off x="0" y="656539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8D33E3B-598C-4152-A109-767CA4026AFF}"/>
                </a:ext>
              </a:extLst>
            </p:cNvPr>
            <p:cNvCxnSpPr/>
            <p:nvPr/>
          </p:nvCxnSpPr>
          <p:spPr>
            <a:xfrm>
              <a:off x="0" y="685800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2E6D5C-C985-46E9-BBBB-6E8C11B87C8B}"/>
                </a:ext>
              </a:extLst>
            </p:cNvPr>
            <p:cNvCxnSpPr/>
            <p:nvPr/>
          </p:nvCxnSpPr>
          <p:spPr>
            <a:xfrm>
              <a:off x="0" y="87782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537872-275D-46DA-BE4B-35F98A7E23D9}"/>
                </a:ext>
              </a:extLst>
            </p:cNvPr>
            <p:cNvCxnSpPr/>
            <p:nvPr/>
          </p:nvCxnSpPr>
          <p:spPr>
            <a:xfrm>
              <a:off x="0" y="117043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A0B809D-3BD7-4740-B43C-87DEAB995181}"/>
                </a:ext>
              </a:extLst>
            </p:cNvPr>
            <p:cNvCxnSpPr/>
            <p:nvPr/>
          </p:nvCxnSpPr>
          <p:spPr>
            <a:xfrm>
              <a:off x="0" y="146304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0DE340-F3C6-446C-9656-FC3F7331A02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79FCAF-696D-459F-8DC7-60C6FC6B8C7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73C172-0798-4D71-B9CC-81C2255D9A9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FF688EA-449D-4B56-BED0-ED77B0A3FD5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50EAD8F-6B08-4E0A-B4F8-F6A245136F4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B7F0B6-A9EF-40C4-96BE-846A2DD02DB4}"/>
                </a:ext>
              </a:extLst>
            </p:cNvPr>
            <p:cNvCxnSpPr/>
            <p:nvPr/>
          </p:nvCxnSpPr>
          <p:spPr>
            <a:xfrm>
              <a:off x="7973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C50C83F-8A41-41C3-976D-DD6BFAA277ED}"/>
                </a:ext>
              </a:extLst>
            </p:cNvPr>
            <p:cNvCxnSpPr/>
            <p:nvPr/>
          </p:nvCxnSpPr>
          <p:spPr>
            <a:xfrm>
              <a:off x="8558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F9A6CCC-E11D-4D98-8835-3D79EC51D616}"/>
                </a:ext>
              </a:extLst>
            </p:cNvPr>
            <p:cNvCxnSpPr/>
            <p:nvPr/>
          </p:nvCxnSpPr>
          <p:spPr>
            <a:xfrm>
              <a:off x="8266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668F274-9627-4FF8-9DC4-B233456D1C6C}"/>
                </a:ext>
              </a:extLst>
            </p:cNvPr>
            <p:cNvCxnSpPr/>
            <p:nvPr/>
          </p:nvCxnSpPr>
          <p:spPr>
            <a:xfrm>
              <a:off x="8851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309279B-21AF-4FFB-9E89-38786771D50F}"/>
                </a:ext>
              </a:extLst>
            </p:cNvPr>
            <p:cNvCxnSpPr/>
            <p:nvPr/>
          </p:nvCxnSpPr>
          <p:spPr>
            <a:xfrm>
              <a:off x="9144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DA4311A-A27E-4DFC-8004-423DEEDBB1E7}"/>
                </a:ext>
              </a:extLst>
            </p:cNvPr>
            <p:cNvCxnSpPr/>
            <p:nvPr userDrawn="1"/>
          </p:nvCxnSpPr>
          <p:spPr>
            <a:xfrm>
              <a:off x="0" y="175564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BD66B6-E5B8-4436-BD02-DE1681BA99C3}"/>
                </a:ext>
              </a:extLst>
            </p:cNvPr>
            <p:cNvCxnSpPr/>
            <p:nvPr userDrawn="1"/>
          </p:nvCxnSpPr>
          <p:spPr>
            <a:xfrm>
              <a:off x="0" y="2048256"/>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E002102-C25C-4378-B22E-1B9E6AD28B84}"/>
                </a:ext>
              </a:extLst>
            </p:cNvPr>
            <p:cNvCxnSpPr/>
            <p:nvPr userDrawn="1"/>
          </p:nvCxnSpPr>
          <p:spPr>
            <a:xfrm>
              <a:off x="0" y="234086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285F75-F404-44CD-803E-358A74C5506A}"/>
                </a:ext>
              </a:extLst>
            </p:cNvPr>
            <p:cNvCxnSpPr/>
            <p:nvPr userDrawn="1"/>
          </p:nvCxnSpPr>
          <p:spPr>
            <a:xfrm>
              <a:off x="0" y="263347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66CF8D-9AA7-4739-AA5B-CBD92DBDB678}"/>
                </a:ext>
              </a:extLst>
            </p:cNvPr>
            <p:cNvCxnSpPr/>
            <p:nvPr userDrawn="1"/>
          </p:nvCxnSpPr>
          <p:spPr>
            <a:xfrm>
              <a:off x="0" y="292608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CA5C448-09C5-4C84-B819-8C8CB7DE97B3}"/>
                </a:ext>
              </a:extLst>
            </p:cNvPr>
            <p:cNvCxnSpPr/>
            <p:nvPr userDrawn="1"/>
          </p:nvCxnSpPr>
          <p:spPr>
            <a:xfrm>
              <a:off x="0" y="321868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8126530-98D9-4173-AB7F-3F016FE6D4E1}"/>
                </a:ext>
              </a:extLst>
            </p:cNvPr>
            <p:cNvCxnSpPr/>
            <p:nvPr userDrawn="1"/>
          </p:nvCxnSpPr>
          <p:spPr>
            <a:xfrm>
              <a:off x="0" y="3511296"/>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8DD54AF-7CB6-4DD7-869D-B33B6A5140D3}"/>
                </a:ext>
              </a:extLst>
            </p:cNvPr>
            <p:cNvCxnSpPr/>
            <p:nvPr userDrawn="1"/>
          </p:nvCxnSpPr>
          <p:spPr>
            <a:xfrm>
              <a:off x="0" y="380390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90DE93-3FA0-4244-9EBC-F4E34DC821C9}"/>
                </a:ext>
              </a:extLst>
            </p:cNvPr>
            <p:cNvCxnSpPr/>
            <p:nvPr userDrawn="1"/>
          </p:nvCxnSpPr>
          <p:spPr>
            <a:xfrm>
              <a:off x="0" y="409651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6410FB8-4257-4D2A-BEA2-0B3F4AB5A707}"/>
                </a:ext>
              </a:extLst>
            </p:cNvPr>
            <p:cNvCxnSpPr/>
            <p:nvPr userDrawn="1"/>
          </p:nvCxnSpPr>
          <p:spPr>
            <a:xfrm>
              <a:off x="0" y="438912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925F6D4-B01D-45B8-8C11-D64B4637889A}"/>
                </a:ext>
              </a:extLst>
            </p:cNvPr>
            <p:cNvCxnSpPr/>
            <p:nvPr userDrawn="1"/>
          </p:nvCxnSpPr>
          <p:spPr>
            <a:xfrm>
              <a:off x="0" y="4681728"/>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0C981B0-B5E4-428B-86FB-600B7E336C2C}"/>
                </a:ext>
              </a:extLst>
            </p:cNvPr>
            <p:cNvCxnSpPr/>
            <p:nvPr userDrawn="1"/>
          </p:nvCxnSpPr>
          <p:spPr>
            <a:xfrm>
              <a:off x="0" y="4974336"/>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C38D28-82EF-4ECD-A68C-5A878704197D}"/>
                </a:ext>
              </a:extLst>
            </p:cNvPr>
            <p:cNvCxnSpPr/>
            <p:nvPr userDrawn="1"/>
          </p:nvCxnSpPr>
          <p:spPr>
            <a:xfrm>
              <a:off x="0" y="5266944"/>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C99B3-A15D-4751-A781-9703CB287103}"/>
                </a:ext>
              </a:extLst>
            </p:cNvPr>
            <p:cNvCxnSpPr/>
            <p:nvPr userDrawn="1"/>
          </p:nvCxnSpPr>
          <p:spPr>
            <a:xfrm>
              <a:off x="0" y="5559552"/>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CC86158-586A-4DCE-9C20-B4F1C68CA055}"/>
                </a:ext>
              </a:extLst>
            </p:cNvPr>
            <p:cNvCxnSpPr/>
            <p:nvPr userDrawn="1"/>
          </p:nvCxnSpPr>
          <p:spPr>
            <a:xfrm>
              <a:off x="0" y="5852160"/>
              <a:ext cx="9144000"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780288"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390144"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339518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Lst>
  <p:transition>
    <p:fade/>
  </p:transition>
  <p:hf sldNum="0" hdr="0" ftr="0" dt="0"/>
  <p:txStyles>
    <p:titleStyle>
      <a:lvl1pPr algn="l" defTabSz="932719" rtl="0" eaLnBrk="1" latinLnBrk="0" hangingPunct="1">
        <a:lnSpc>
          <a:spcPct val="100000"/>
        </a:lnSpc>
        <a:spcBef>
          <a:spcPct val="0"/>
        </a:spcBef>
        <a:buNone/>
        <a:defRPr lang="en-US" sz="32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6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539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3">
          <p15:clr>
            <a:srgbClr val="A4A3A4"/>
          </p15:clr>
        </p15:guide>
        <p15:guide id="29" orient="horz" pos="4135">
          <p15:clr>
            <a:srgbClr val="A4A3A4"/>
          </p15:clr>
        </p15:guide>
        <p15:guide id="30" pos="5576">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mailto:RecoDevTeam@service.microsoft.com" TargetMode="External"/><Relationship Id="rId2" Type="http://schemas.openxmlformats.org/officeDocument/2006/relationships/hyperlink" Target="https://github.com/Microsoft/Recommender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en-us/azure/machine-learning/service/concept-azure-machine-learning-architectur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ocs.microsoft.com/en-us/azure/machine-learning/service/quickstart-run-cloud-noteboo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ocs.microsoft.com/en-us/azure/machine-learning/service/tutorial-train-models-with-a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n-us/azure/machine-learning/service/tutorial-train-models-with-a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hyperlink" Target="https://twitter.com/bethzeranski" TargetMode="External"/><Relationship Id="rId5" Type="http://schemas.openxmlformats.org/officeDocument/2006/relationships/hyperlink" Target="https://github.com/Microsoft/Recommenders" TargetMode="External"/><Relationship Id="rId4" Type="http://schemas.openxmlformats.org/officeDocument/2006/relationships/hyperlink" Target="http://github.com/bethz/2019GlobalAzureBootcamp"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machine-learning/service/how-to-manage-runs" TargetMode="External"/><Relationship Id="rId2" Type="http://schemas.openxmlformats.org/officeDocument/2006/relationships/hyperlink" Target="https://docs.microsoft.com/en-us/azure/machine-learning/service/how-to-export-delete-data" TargetMode="External"/><Relationship Id="rId1" Type="http://schemas.openxmlformats.org/officeDocument/2006/relationships/slideLayout" Target="../slideLayouts/slideLayout2.xml"/><Relationship Id="rId5" Type="http://schemas.openxmlformats.org/officeDocument/2006/relationships/hyperlink" Target="https://github.com/Azure/MachineLearningNotebooks/blob/master/how-to-use-azureml/training-with-deep-learning/how-to-use-estimator/how-to-use-estimator.ipynb" TargetMode="External"/><Relationship Id="rId4" Type="http://schemas.openxmlformats.org/officeDocument/2006/relationships/hyperlink" Target="https://docs.microsoft.com/en-us/azure/machine-learning/service/how-to-track-experimen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zure/MachineLearningNotebooks/blob/master/configuration.ipynb"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9.xml"/><Relationship Id="rId5" Type="http://schemas.openxmlformats.org/officeDocument/2006/relationships/hyperlink" Target="https://github.com/Microsoft/Recommenders/blob/master/notebooks/00_quick_start/sar_movielens.ipynb" TargetMode="External"/><Relationship Id="rId4" Type="http://schemas.openxmlformats.org/officeDocument/2006/relationships/hyperlink" Target="https://github.com/Microsoft/Recommenders/blob/master/notebooks/00_quick_start/sar_movielens_with_azureml.ipynb"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github.com/yueguoguo/pakdd2019tutorial" TargetMode="External"/><Relationship Id="rId7" Type="http://schemas.openxmlformats.org/officeDocument/2006/relationships/hyperlink" Target="https://azure.microsoft.com/en-us/blog/experimentation-using-azure-machine-learning/" TargetMode="External"/><Relationship Id="rId2" Type="http://schemas.openxmlformats.org/officeDocument/2006/relationships/slideLayout" Target="../slideLayouts/slideLayout15.xml"/><Relationship Id="rId1" Type="http://schemas.openxmlformats.org/officeDocument/2006/relationships/tags" Target="../tags/tag10.xml"/><Relationship Id="rId6" Type="http://schemas.openxmlformats.org/officeDocument/2006/relationships/hyperlink" Target="https://www.amazon.com/Recommender-Systems-Textbook-Charu-Aggarwal/dp/3319296574" TargetMode="External"/><Relationship Id="rId5" Type="http://schemas.openxmlformats.org/officeDocument/2006/relationships/hyperlink" Target="https://github.com/Azure/MachineLearningNotebooks/blob/master/tutorials/img-classification-part2-deploy.ipynb" TargetMode="External"/><Relationship Id="rId4" Type="http://schemas.openxmlformats.org/officeDocument/2006/relationships/hyperlink" Target="https://github.com/Azure/MachineLearningNotebooks/blob/master/tutorials/img-classification-part1-training.ipynb"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crosoft/Product-Recommendations/blob/master/doc/sar.md" TargetMode="External"/><Relationship Id="rId2" Type="http://schemas.openxmlformats.org/officeDocument/2006/relationships/hyperlink" Target="http://github.com/Microsoft/Recommender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commons.wikimedia.org/wiki/File:Money_Cash.jpg"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bwMode="ltGray">
          <a:xfrm>
            <a:off x="990600" y="5532703"/>
            <a:ext cx="8780015" cy="96017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defTabSz="914192">
              <a:lnSpc>
                <a:spcPct val="100000"/>
              </a:lnSpc>
              <a:defRPr/>
            </a:pPr>
            <a:endParaRPr lang="en-US" sz="2000" dirty="0"/>
          </a:p>
          <a:p>
            <a:pPr lvl="0" defTabSz="914192">
              <a:lnSpc>
                <a:spcPct val="100000"/>
              </a:lnSpc>
              <a:defRPr/>
            </a:pPr>
            <a:endParaRPr lang="en-US" sz="1000" spc="20" dirty="0">
              <a:latin typeface="Segoe UI"/>
            </a:endParaRPr>
          </a:p>
          <a:p>
            <a:pPr lvl="0" algn="ctr" defTabSz="914192">
              <a:lnSpc>
                <a:spcPct val="100000"/>
              </a:lnSpc>
              <a:defRPr/>
            </a:pPr>
            <a:r>
              <a:rPr lang="en-US" sz="3200" spc="20" dirty="0">
                <a:latin typeface="Segoe UI"/>
              </a:rPr>
              <a:t>https://github.com/Microsoft/Recommenders</a:t>
            </a:r>
            <a:endParaRPr kumimoji="0" lang="en-US" sz="3200" b="0" i="0" u="none" strike="noStrike" kern="1200" cap="none" spc="20" normalizeH="0" baseline="0" noProof="0" dirty="0">
              <a:ln w="3175">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10049762" y="5897827"/>
            <a:ext cx="2142238" cy="960172"/>
          </a:xfrm>
          <a:prstGeom prst="rect">
            <a:avLst/>
          </a:prstGeom>
        </p:spPr>
      </p:pic>
      <p:sp>
        <p:nvSpPr>
          <p:cNvPr id="6" name="Title 3">
            <a:extLst>
              <a:ext uri="{FF2B5EF4-FFF2-40B4-BE49-F238E27FC236}">
                <a16:creationId xmlns:a16="http://schemas.microsoft.com/office/drawing/2014/main" id="{A4484353-0C4D-4403-839F-9D065C635F3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8" name="Title 3">
            <a:extLst>
              <a:ext uri="{FF2B5EF4-FFF2-40B4-BE49-F238E27FC236}">
                <a16:creationId xmlns:a16="http://schemas.microsoft.com/office/drawing/2014/main" id="{44B26E25-C119-4773-9DE6-FB70F7F140FD}"/>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err="1"/>
              <a:t>x</a:t>
            </a:r>
            <a:r>
              <a:rPr lang="en-US" sz="6600" err="1">
                <a:ln w="3175">
                  <a:noFill/>
                </a:ln>
                <a:gradFill>
                  <a:gsLst>
                    <a:gs pos="0">
                      <a:srgbClr val="FFFFFF"/>
                    </a:gs>
                    <a:gs pos="100000">
                      <a:srgbClr val="FFFFFF"/>
                    </a:gs>
                  </a:gsLst>
                  <a:lin ang="5400000" scaled="0"/>
                </a:gradFill>
                <a:latin typeface="Segoe UI Light"/>
                <a:cs typeface="Segoe UI" pitchFamily="34" charset="0"/>
              </a:rPr>
              <a:t>Microsoft</a:t>
            </a:r>
            <a:r>
              <a:rPr lang="en-US" sz="6600">
                <a:ln w="3175">
                  <a:noFill/>
                </a:ln>
                <a:gradFill>
                  <a:gsLst>
                    <a:gs pos="0">
                      <a:srgbClr val="FFFFFF"/>
                    </a:gs>
                    <a:gs pos="100000">
                      <a:srgbClr val="FFFFFF"/>
                    </a:gs>
                  </a:gsLst>
                  <a:lin ang="5400000" scaled="0"/>
                </a:gradFill>
                <a:latin typeface="Segoe UI Light"/>
                <a:cs typeface="Segoe UI" pitchFamily="34" charset="0"/>
              </a:rPr>
              <a:t> Recommenders</a:t>
            </a:r>
          </a:p>
        </p:txBody>
      </p:sp>
      <p:sp>
        <p:nvSpPr>
          <p:cNvPr id="7" name="Content Placeholder 2">
            <a:extLst>
              <a:ext uri="{FF2B5EF4-FFF2-40B4-BE49-F238E27FC236}">
                <a16:creationId xmlns:a16="http://schemas.microsoft.com/office/drawing/2014/main" id="{67F8DA49-E53E-4669-8161-D06B89D2CA7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Using Jupyter notebooks, Python and the https://www.github.com/Microsoft/Recommenders repo, I'll demonstrate how you can make your own Recommendation system using AzureML. I'll note the benefits of Azure ML and its ability to use all of the usual Python tools and libraries that are popular today. In addition, various models used for recommendation systems will be compared using predictions developed on the </a:t>
            </a:r>
            <a:r>
              <a:rPr lang="en-US" dirty="0" err="1">
                <a:solidFill>
                  <a:schemeClr val="bg1"/>
                </a:solidFill>
              </a:rPr>
              <a:t>MovieLens</a:t>
            </a:r>
            <a:r>
              <a:rPr lang="en-US" dirty="0">
                <a:solidFill>
                  <a:schemeClr val="bg1"/>
                </a:solidFill>
              </a:rPr>
              <a:t> dataset. </a:t>
            </a:r>
            <a:endParaRPr lang="en-US" dirty="0"/>
          </a:p>
        </p:txBody>
      </p:sp>
    </p:spTree>
    <p:custDataLst>
      <p:tags r:id="rId1"/>
    </p:custDataLst>
    <p:extLst>
      <p:ext uri="{BB962C8B-B14F-4D97-AF65-F5344CB8AC3E}">
        <p14:creationId xmlns:p14="http://schemas.microsoft.com/office/powerpoint/2010/main" val="421957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B225E0-AFA8-4D73-A5CA-208270C12C43}"/>
              </a:ext>
            </a:extLst>
          </p:cNvPr>
          <p:cNvSpPr>
            <a:spLocks noGrp="1"/>
          </p:cNvSpPr>
          <p:nvPr>
            <p:ph type="title"/>
          </p:nvPr>
        </p:nvSpPr>
        <p:spPr>
          <a:xfrm>
            <a:off x="833002" y="365125"/>
            <a:ext cx="10520702" cy="1325563"/>
          </a:xfrm>
        </p:spPr>
        <p:txBody>
          <a:bodyPr>
            <a:normAutofit/>
          </a:bodyPr>
          <a:lstStyle/>
          <a:p>
            <a:r>
              <a:rPr lang="en-US">
                <a:solidFill>
                  <a:srgbClr val="FFFFFF"/>
                </a:solidFill>
              </a:rPr>
              <a:t>Microsoft/Recommenders</a:t>
            </a:r>
          </a:p>
        </p:txBody>
      </p:sp>
      <p:sp>
        <p:nvSpPr>
          <p:cNvPr id="3" name="Content Placeholder 2">
            <a:extLst>
              <a:ext uri="{FF2B5EF4-FFF2-40B4-BE49-F238E27FC236}">
                <a16:creationId xmlns:a16="http://schemas.microsoft.com/office/drawing/2014/main" id="{B7AE9C9A-A5F9-4FA4-B343-9A2EF7A5BFB4}"/>
              </a:ext>
            </a:extLst>
          </p:cNvPr>
          <p:cNvSpPr>
            <a:spLocks noGrp="1"/>
          </p:cNvSpPr>
          <p:nvPr>
            <p:ph idx="1"/>
          </p:nvPr>
        </p:nvSpPr>
        <p:spPr>
          <a:xfrm>
            <a:off x="838201" y="2022601"/>
            <a:ext cx="10515598" cy="4154361"/>
          </a:xfrm>
        </p:spPr>
        <p:txBody>
          <a:bodyPr>
            <a:normAutofit/>
          </a:bodyPr>
          <a:lstStyle/>
          <a:p>
            <a:r>
              <a:rPr lang="en-US" sz="1700">
                <a:solidFill>
                  <a:srgbClr val="FFFFFF"/>
                </a:solidFill>
              </a:rPr>
              <a:t>Microsoft/Recommenders</a:t>
            </a:r>
          </a:p>
          <a:p>
            <a:pPr lvl="1"/>
            <a:r>
              <a:rPr lang="en-US" sz="1700">
                <a:solidFill>
                  <a:srgbClr val="FFFFFF"/>
                </a:solidFill>
              </a:rPr>
              <a:t>Collaborative development efforts of Microsoft Cloud &amp; AI data scientists, Microsoft Research researchers, academia researchers, etc.</a:t>
            </a:r>
          </a:p>
          <a:p>
            <a:pPr lvl="1"/>
            <a:r>
              <a:rPr lang="en-US" sz="1700">
                <a:solidFill>
                  <a:srgbClr val="FFFFFF"/>
                </a:solidFill>
              </a:rPr>
              <a:t>Github url: </a:t>
            </a:r>
            <a:r>
              <a:rPr lang="en-US" sz="1700">
                <a:solidFill>
                  <a:srgbClr val="FFFFFF"/>
                </a:solidFill>
                <a:hlinkClick r:id="rId2"/>
              </a:rPr>
              <a:t>https://github.com/Microsoft/Recommenders</a:t>
            </a:r>
            <a:endParaRPr lang="en-US" sz="1700">
              <a:solidFill>
                <a:srgbClr val="FFFFFF"/>
              </a:solidFill>
            </a:endParaRPr>
          </a:p>
          <a:p>
            <a:pPr lvl="1"/>
            <a:r>
              <a:rPr lang="en-US" sz="1700">
                <a:solidFill>
                  <a:srgbClr val="FFFFFF"/>
                </a:solidFill>
              </a:rPr>
              <a:t>Contents</a:t>
            </a:r>
          </a:p>
          <a:p>
            <a:pPr lvl="2"/>
            <a:r>
              <a:rPr lang="en-US" sz="1700">
                <a:solidFill>
                  <a:srgbClr val="FFFFFF"/>
                </a:solidFill>
              </a:rPr>
              <a:t>Utilities: modular functions for model creation, data manipulation, evaluation, etc.</a:t>
            </a:r>
          </a:p>
          <a:p>
            <a:pPr lvl="3"/>
            <a:r>
              <a:rPr lang="en-US" sz="1700">
                <a:solidFill>
                  <a:srgbClr val="FFFFFF"/>
                </a:solidFill>
              </a:rPr>
              <a:t>Algorithms: SVD, SAR, ALS, NCF, Wide&amp;Deep, xDeepFM, DKN, etc.</a:t>
            </a:r>
          </a:p>
          <a:p>
            <a:pPr lvl="2"/>
            <a:r>
              <a:rPr lang="en-US" sz="1700">
                <a:solidFill>
                  <a:srgbClr val="FFFFFF"/>
                </a:solidFill>
              </a:rPr>
              <a:t>Notebooks: HOW-TO examples for end to end recommender building.</a:t>
            </a:r>
          </a:p>
          <a:p>
            <a:pPr lvl="1"/>
            <a:r>
              <a:rPr lang="en-US" sz="1700">
                <a:solidFill>
                  <a:srgbClr val="FFFFFF"/>
                </a:solidFill>
              </a:rPr>
              <a:t>Highlights</a:t>
            </a:r>
          </a:p>
          <a:p>
            <a:pPr lvl="2"/>
            <a:r>
              <a:rPr lang="en-US" sz="1700">
                <a:solidFill>
                  <a:srgbClr val="FFFFFF"/>
                </a:solidFill>
              </a:rPr>
              <a:t>2800+ stars on GitHub</a:t>
            </a:r>
          </a:p>
          <a:p>
            <a:pPr lvl="2"/>
            <a:r>
              <a:rPr lang="en-US" sz="1700">
                <a:solidFill>
                  <a:srgbClr val="FFFFFF"/>
                </a:solidFill>
              </a:rPr>
              <a:t>Featured in YC Hacker News, O’Reily Data Newsletter, GitHub weekly trending list, etc.</a:t>
            </a:r>
          </a:p>
          <a:p>
            <a:pPr lvl="1"/>
            <a:r>
              <a:rPr lang="en-US" sz="1700">
                <a:solidFill>
                  <a:srgbClr val="FFFFFF"/>
                </a:solidFill>
              </a:rPr>
              <a:t>Any contribution to the repo will be highly appreciated!</a:t>
            </a:r>
          </a:p>
          <a:p>
            <a:pPr lvl="2"/>
            <a:r>
              <a:rPr lang="en-US" sz="1700">
                <a:solidFill>
                  <a:srgbClr val="FFFFFF"/>
                </a:solidFill>
              </a:rPr>
              <a:t>Create issue/PR directly in the GitHub repo </a:t>
            </a:r>
          </a:p>
          <a:p>
            <a:pPr lvl="2"/>
            <a:r>
              <a:rPr lang="en-US" sz="1700">
                <a:solidFill>
                  <a:srgbClr val="FFFFFF"/>
                </a:solidFill>
              </a:rPr>
              <a:t>Send email to </a:t>
            </a:r>
            <a:r>
              <a:rPr lang="en-US" sz="1700">
                <a:solidFill>
                  <a:srgbClr val="FFFFFF"/>
                </a:solidFill>
                <a:hlinkClick r:id="rId3">
                  <a:extLst>
                    <a:ext uri="{A12FA001-AC4F-418D-AE19-62706E023703}">
                      <ahyp:hlinkClr xmlns:ahyp="http://schemas.microsoft.com/office/drawing/2018/hyperlinkcolor" val="tx"/>
                    </a:ext>
                  </a:extLst>
                </a:hlinkClick>
              </a:rPr>
              <a:t>RecoDevTeam@service.microsoft.com</a:t>
            </a:r>
            <a:r>
              <a:rPr lang="en-US" sz="1700">
                <a:solidFill>
                  <a:srgbClr val="FFFFFF"/>
                </a:solidFill>
              </a:rPr>
              <a:t> for any collaboration</a:t>
            </a:r>
          </a:p>
        </p:txBody>
      </p:sp>
    </p:spTree>
    <p:extLst>
      <p:ext uri="{BB962C8B-B14F-4D97-AF65-F5344CB8AC3E}">
        <p14:creationId xmlns:p14="http://schemas.microsoft.com/office/powerpoint/2010/main" val="237506689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B5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2980E-4F44-A042-8B9D-E6A574C9EDA0}"/>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400" fontAlgn="auto">
              <a:lnSpc>
                <a:spcPct val="90000"/>
              </a:lnSpc>
              <a:spcAft>
                <a:spcPts val="600"/>
              </a:spcAft>
              <a:buClrTx/>
              <a:buSzTx/>
              <a:tabLst/>
              <a:defRPr/>
            </a:pPr>
            <a:r>
              <a:rPr kumimoji="0" lang="en-US" altLang="en-US" sz="3200" b="1" i="0" u="none" strike="noStrike" kern="1200" cap="none" spc="-50" normalizeH="0" baseline="0" noProof="0" dirty="0">
                <a:ln w="3175">
                  <a:noFill/>
                </a:ln>
                <a:solidFill>
                  <a:srgbClr val="FFFFFF"/>
                </a:solidFill>
                <a:effectLst/>
                <a:uLnTx/>
                <a:uFillTx/>
                <a:latin typeface="+mj-lt"/>
                <a:ea typeface="+mj-ea"/>
                <a:cs typeface="+mj-cs"/>
              </a:rPr>
              <a:t>Recommenders </a:t>
            </a:r>
            <a:r>
              <a:rPr lang="en-US" altLang="en-US" sz="3200" dirty="0">
                <a:solidFill>
                  <a:srgbClr val="FFFFFF"/>
                </a:solidFill>
                <a:ea typeface="+mj-ea"/>
                <a:cs typeface="+mj-cs"/>
              </a:rPr>
              <a:t>Architecture</a:t>
            </a:r>
            <a:endParaRPr kumimoji="0" lang="en-US" sz="3200" b="1" i="0" u="none" strike="noStrike" kern="1200" cap="none" spc="-50" normalizeH="0" baseline="0" noProof="0" dirty="0">
              <a:ln w="3175">
                <a:noFill/>
              </a:ln>
              <a:solidFill>
                <a:srgbClr val="FFFFFF"/>
              </a:solidFill>
              <a:effectLst/>
              <a:uLnTx/>
              <a:uFillTx/>
              <a:latin typeface="+mj-lt"/>
              <a:ea typeface="+mj-ea"/>
              <a:cs typeface="+mj-cs"/>
            </a:endParaRPr>
          </a:p>
        </p:txBody>
      </p:sp>
      <p:pic>
        <p:nvPicPr>
          <p:cNvPr id="3" name="Picture 2">
            <a:extLst>
              <a:ext uri="{FF2B5EF4-FFF2-40B4-BE49-F238E27FC236}">
                <a16:creationId xmlns:a16="http://schemas.microsoft.com/office/drawing/2014/main" id="{A69B9A39-FAEC-014A-A9DD-F1DC371D8031}"/>
              </a:ext>
            </a:extLst>
          </p:cNvPr>
          <p:cNvPicPr>
            <a:picLocks noChangeAspect="1"/>
          </p:cNvPicPr>
          <p:nvPr/>
        </p:nvPicPr>
        <p:blipFill>
          <a:blip r:embed="rId3"/>
          <a:stretch>
            <a:fillRect/>
          </a:stretch>
        </p:blipFill>
        <p:spPr>
          <a:xfrm>
            <a:off x="4207933" y="1546682"/>
            <a:ext cx="7347537" cy="3765612"/>
          </a:xfrm>
          <a:prstGeom prst="rect">
            <a:avLst/>
          </a:prstGeom>
        </p:spPr>
      </p:pic>
    </p:spTree>
    <p:custDataLst>
      <p:tags r:id="rId1"/>
    </p:custDataLst>
    <p:extLst>
      <p:ext uri="{BB962C8B-B14F-4D97-AF65-F5344CB8AC3E}">
        <p14:creationId xmlns:p14="http://schemas.microsoft.com/office/powerpoint/2010/main" val="1853676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8961B1-BB40-9845-8D90-604D76AB6F44}"/>
              </a:ext>
            </a:extLst>
          </p:cNvPr>
          <p:cNvSpPr>
            <a:spLocks noGrp="1"/>
          </p:cNvSpPr>
          <p:nvPr>
            <p:ph type="title"/>
          </p:nvPr>
        </p:nvSpPr>
        <p:spPr>
          <a:xfrm>
            <a:off x="524256" y="4767072"/>
            <a:ext cx="6594189" cy="1625210"/>
          </a:xfrm>
        </p:spPr>
        <p:txBody>
          <a:bodyPr>
            <a:normAutofit/>
          </a:bodyPr>
          <a:lstStyle/>
          <a:p>
            <a:pPr algn="r"/>
            <a:r>
              <a:rPr lang="en-US" b="1" spc="-50">
                <a:ln w="3175">
                  <a:noFill/>
                </a:ln>
                <a:solidFill>
                  <a:srgbClr val="FFFFFF"/>
                </a:solidFill>
                <a:latin typeface="Segoe UI Semibold"/>
                <a:ea typeface="+mn-ea"/>
                <a:cs typeface="Segoe UI" pitchFamily="34" charset="0"/>
              </a:rPr>
              <a:t>Data format</a:t>
            </a:r>
          </a:p>
        </p:txBody>
      </p:sp>
      <p:pic>
        <p:nvPicPr>
          <p:cNvPr id="4" name="Picture 3">
            <a:extLst>
              <a:ext uri="{FF2B5EF4-FFF2-40B4-BE49-F238E27FC236}">
                <a16:creationId xmlns:a16="http://schemas.microsoft.com/office/drawing/2014/main" id="{EF56714D-5183-42EC-8FBF-94C37E624F5B}"/>
              </a:ext>
            </a:extLst>
          </p:cNvPr>
          <p:cNvPicPr>
            <a:picLocks noChangeAspect="1"/>
          </p:cNvPicPr>
          <p:nvPr/>
        </p:nvPicPr>
        <p:blipFill rotWithShape="1">
          <a:blip r:embed="rId3"/>
          <a:srcRect t="10128" r="1" b="1"/>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B18C895-C398-6842-8EB2-E7DC693093CD}"/>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User ID</a:t>
            </a:r>
          </a:p>
          <a:p>
            <a:r>
              <a:rPr lang="en-US" sz="2000">
                <a:solidFill>
                  <a:srgbClr val="FFFFFF"/>
                </a:solidFill>
              </a:rPr>
              <a:t>Item ID</a:t>
            </a:r>
          </a:p>
          <a:p>
            <a:r>
              <a:rPr lang="en-US" sz="2000">
                <a:solidFill>
                  <a:srgbClr val="FFFFFF"/>
                </a:solidFill>
              </a:rPr>
              <a:t>Time (Optional)</a:t>
            </a:r>
          </a:p>
          <a:p>
            <a:r>
              <a:rPr lang="en-US" sz="2000">
                <a:solidFill>
                  <a:srgbClr val="FFFFFF"/>
                </a:solidFill>
              </a:rPr>
              <a:t>Event Weight (Optional)</a:t>
            </a:r>
          </a:p>
          <a:p>
            <a:pPr lvl="1"/>
            <a:r>
              <a:rPr lang="en-US" sz="2000">
                <a:solidFill>
                  <a:srgbClr val="FFFFFF"/>
                </a:solidFill>
              </a:rPr>
              <a:t>Rating</a:t>
            </a:r>
          </a:p>
          <a:p>
            <a:pPr lvl="1"/>
            <a:r>
              <a:rPr lang="en-US" sz="2000">
                <a:solidFill>
                  <a:srgbClr val="FFFFFF"/>
                </a:solidFill>
              </a:rPr>
              <a:t>Number of item views</a:t>
            </a:r>
          </a:p>
          <a:p>
            <a:pPr lvl="1"/>
            <a:r>
              <a:rPr lang="en-US" sz="2000">
                <a:solidFill>
                  <a:srgbClr val="FFFFFF"/>
                </a:solidFill>
              </a:rPr>
              <a:t>Number of purchases</a:t>
            </a:r>
          </a:p>
          <a:p>
            <a:endParaRPr lang="en-US" sz="2000">
              <a:solidFill>
                <a:srgbClr val="FFFFFF"/>
              </a:solidFill>
            </a:endParaRPr>
          </a:p>
        </p:txBody>
      </p:sp>
    </p:spTree>
    <p:custDataLst>
      <p:tags r:id="rId1"/>
    </p:custDataLst>
    <p:extLst>
      <p:ext uri="{BB962C8B-B14F-4D97-AF65-F5344CB8AC3E}">
        <p14:creationId xmlns:p14="http://schemas.microsoft.com/office/powerpoint/2010/main" val="658609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F71B3D-C780-F147-B71E-C2C2DA8D00BC}"/>
              </a:ext>
            </a:extLst>
          </p:cNvPr>
          <p:cNvSpPr/>
          <p:nvPr/>
        </p:nvSpPr>
        <p:spPr bwMode="auto">
          <a:xfrm>
            <a:off x="1455595" y="4564853"/>
            <a:ext cx="2486454" cy="1169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lang="en-US" sz="1400">
                <a:solidFill>
                  <a:srgbClr val="1A1A1A"/>
                </a:solidFill>
                <a:latin typeface="Segoe UI Semibold"/>
              </a:rPr>
              <a:t>Dataset helpers</a:t>
            </a:r>
            <a:endParaRPr kumimoji="0" lang="en-US" sz="1400" b="0" i="0" u="none" strike="noStrike" kern="1200" cap="none" spc="0" normalizeH="0" baseline="0" noProof="0">
              <a:ln>
                <a:noFill/>
              </a:ln>
              <a:solidFill>
                <a:srgbClr val="1A1A1A"/>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Splitters</a:t>
            </a:r>
          </a:p>
          <a:p>
            <a:pPr marL="0" marR="0" lvl="0" indent="0" algn="ctr" defTabSz="932114" rtl="0" eaLnBrk="1" fontAlgn="base" latinLnBrk="0" hangingPunct="1">
              <a:lnSpc>
                <a:spcPct val="100000"/>
              </a:lnSpc>
              <a:spcBef>
                <a:spcPct val="0"/>
              </a:spcBef>
              <a:spcAft>
                <a:spcPct val="0"/>
              </a:spcAft>
              <a:buClrTx/>
              <a:buSzTx/>
              <a:buFontTx/>
              <a:buNone/>
              <a:tabLst/>
              <a:defRPr/>
            </a:pPr>
            <a:r>
              <a:rPr lang="en-US" sz="1400">
                <a:solidFill>
                  <a:srgbClr val="1A1A1A"/>
                </a:solidFill>
                <a:latin typeface="Segoe UI Semibold"/>
              </a:rPr>
              <a:t>Ranking Metrics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Rating Metrics</a:t>
            </a:r>
          </a:p>
          <a:p>
            <a:pPr marL="0" marR="0" lvl="0" indent="0" algn="ctr" defTabSz="932114" rtl="0" eaLnBrk="1" fontAlgn="base" latinLnBrk="0" hangingPunct="1">
              <a:lnSpc>
                <a:spcPct val="100000"/>
              </a:lnSpc>
              <a:spcBef>
                <a:spcPct val="0"/>
              </a:spcBef>
              <a:spcAft>
                <a:spcPct val="0"/>
              </a:spcAft>
              <a:buClrTx/>
              <a:buSzTx/>
              <a:buFontTx/>
              <a:buNone/>
              <a:tabLst/>
              <a:defRPr/>
            </a:pPr>
            <a:r>
              <a:rPr lang="en-US" sz="1400">
                <a:solidFill>
                  <a:srgbClr val="1A1A1A"/>
                </a:solidFill>
                <a:latin typeface="Segoe UI Semibold"/>
              </a:rPr>
              <a:t>Diversity Metrics</a:t>
            </a:r>
            <a:endParaRPr kumimoji="0" lang="en-US" sz="1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5" name="Rectangle 4">
            <a:extLst>
              <a:ext uri="{FF2B5EF4-FFF2-40B4-BE49-F238E27FC236}">
                <a16:creationId xmlns:a16="http://schemas.microsoft.com/office/drawing/2014/main" id="{76F3E57A-9700-3045-A170-99D750E6FB2A}"/>
              </a:ext>
            </a:extLst>
          </p:cNvPr>
          <p:cNvSpPr/>
          <p:nvPr/>
        </p:nvSpPr>
        <p:spPr bwMode="auto">
          <a:xfrm>
            <a:off x="8503736" y="4572048"/>
            <a:ext cx="2748464" cy="9541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Unit tests</a:t>
            </a:r>
          </a:p>
          <a:p>
            <a:pPr marL="0" marR="0" lvl="0" indent="0" algn="ctr" defTabSz="932114" rtl="0" eaLnBrk="1" fontAlgn="base" latinLnBrk="0" hangingPunct="1">
              <a:lnSpc>
                <a:spcPct val="100000"/>
              </a:lnSpc>
              <a:spcBef>
                <a:spcPct val="0"/>
              </a:spcBef>
              <a:spcAft>
                <a:spcPct val="0"/>
              </a:spcAft>
              <a:buClrTx/>
              <a:buSzTx/>
              <a:buFontTx/>
              <a:buNone/>
              <a:tabLst/>
              <a:defRPr/>
            </a:pPr>
            <a:r>
              <a:rPr lang="en-US" sz="1400">
                <a:solidFill>
                  <a:srgbClr val="1A1A1A"/>
                </a:solidFill>
                <a:latin typeface="Segoe UI Semibold"/>
              </a:rPr>
              <a:t>Integration tests</a:t>
            </a:r>
          </a:p>
          <a:p>
            <a:pPr marL="0" marR="0" lvl="0" indent="0" algn="ctr" defTabSz="932114" rtl="0" eaLnBrk="1" fontAlgn="base" latinLnBrk="0" hangingPunct="1">
              <a:lnSpc>
                <a:spcPct val="100000"/>
              </a:lnSpc>
              <a:spcBef>
                <a:spcPct val="0"/>
              </a:spcBef>
              <a:spcAft>
                <a:spcPct val="0"/>
              </a:spcAft>
              <a:buClrTx/>
              <a:buSzTx/>
              <a:buFontTx/>
              <a:buNone/>
              <a:tabLst/>
              <a:defRPr/>
            </a:pPr>
            <a:r>
              <a:rPr lang="en-US" sz="1400">
                <a:solidFill>
                  <a:srgbClr val="1A1A1A"/>
                </a:solidFill>
                <a:latin typeface="Segoe UI Semibold"/>
              </a:rPr>
              <a:t>Nightly builds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Semibold"/>
                <a:ea typeface="+mn-ea"/>
                <a:cs typeface="+mn-cs"/>
              </a:rPr>
              <a:t>Benchmar</a:t>
            </a:r>
            <a:r>
              <a:rPr lang="en-US" sz="1400" err="1">
                <a:solidFill>
                  <a:srgbClr val="1A1A1A"/>
                </a:solidFill>
                <a:latin typeface="Segoe UI Semibold"/>
              </a:rPr>
              <a:t>ks</a:t>
            </a:r>
            <a:r>
              <a:rPr lang="en-US" sz="1400">
                <a:solidFill>
                  <a:srgbClr val="1A1A1A"/>
                </a:solidFill>
                <a:latin typeface="Segoe UI Semibold"/>
              </a:rPr>
              <a:t> updated every night</a:t>
            </a:r>
            <a:endParaRPr kumimoji="0" lang="en-US" sz="1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16D3E8E5-138C-7B41-8377-8EABF20E31CA}"/>
              </a:ext>
            </a:extLst>
          </p:cNvPr>
          <p:cNvSpPr/>
          <p:nvPr/>
        </p:nvSpPr>
        <p:spPr bwMode="auto">
          <a:xfrm>
            <a:off x="4419600" y="4572048"/>
            <a:ext cx="3340100" cy="1169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Spark ALS</a:t>
            </a:r>
          </a:p>
          <a:p>
            <a:pPr marL="0" marR="0" lvl="0" indent="0" algn="ctr" defTabSz="932114" rtl="0" eaLnBrk="1" fontAlgn="base" latinLnBrk="0" hangingPunct="1">
              <a:lnSpc>
                <a:spcPct val="100000"/>
              </a:lnSpc>
              <a:spcBef>
                <a:spcPct val="0"/>
              </a:spcBef>
              <a:spcAft>
                <a:spcPct val="0"/>
              </a:spcAft>
              <a:buClrTx/>
              <a:buSzTx/>
              <a:buFontTx/>
              <a:buNone/>
              <a:tabLst/>
              <a:defRPr/>
            </a:pPr>
            <a:r>
              <a:rPr lang="en-US" sz="1400">
                <a:solidFill>
                  <a:srgbClr val="1A1A1A"/>
                </a:solidFill>
                <a:latin typeface="Segoe UI Semibold"/>
              </a:rPr>
              <a:t>SAR: Spark and Python implementation</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Deep Learning </a:t>
            </a:r>
            <a:r>
              <a:rPr kumimoji="0" lang="en-US" sz="1400" b="0" i="0" u="none" strike="noStrike" kern="1200" cap="none" spc="0" normalizeH="0" baseline="0" noProof="0" err="1">
                <a:ln>
                  <a:noFill/>
                </a:ln>
                <a:solidFill>
                  <a:srgbClr val="1A1A1A"/>
                </a:solidFill>
                <a:effectLst/>
                <a:uLnTx/>
                <a:uFillTx/>
                <a:latin typeface="Segoe UI Semibold"/>
                <a:ea typeface="+mn-ea"/>
                <a:cs typeface="+mn-cs"/>
              </a:rPr>
              <a:t>algos</a:t>
            </a:r>
            <a:r>
              <a:rPr kumimoji="0" lang="en-US" sz="1400" b="0" i="0" u="none" strike="noStrike" kern="1200" cap="none" spc="0" normalizeH="0" baseline="0" noProof="0">
                <a:ln>
                  <a:noFill/>
                </a:ln>
                <a:solidFill>
                  <a:srgbClr val="1A1A1A"/>
                </a:solidFill>
                <a:effectLst/>
                <a:uLnTx/>
                <a:uFillTx/>
                <a:latin typeface="Segoe UI Semibold"/>
                <a:ea typeface="+mn-ea"/>
                <a:cs typeface="+mn-cs"/>
              </a:rPr>
              <a:t> from MSR (</a:t>
            </a:r>
            <a:r>
              <a:rPr kumimoji="0" lang="en-US" sz="1400" b="0" i="0" u="none" strike="noStrike" kern="1200" cap="none" spc="0" normalizeH="0" baseline="0" noProof="0" err="1">
                <a:ln>
                  <a:noFill/>
                </a:ln>
                <a:solidFill>
                  <a:srgbClr val="1A1A1A"/>
                </a:solidFill>
                <a:effectLst/>
                <a:uLnTx/>
                <a:uFillTx/>
                <a:latin typeface="Segoe UI Semibold"/>
                <a:ea typeface="+mn-ea"/>
                <a:cs typeface="+mn-cs"/>
              </a:rPr>
              <a:t>DeepRec</a:t>
            </a:r>
            <a:r>
              <a:rPr kumimoji="0" lang="en-US" sz="1400" b="0" i="0" u="none" strike="noStrike" kern="1200" cap="none" spc="0" normalizeH="0" baseline="0" noProof="0">
                <a:ln>
                  <a:noFill/>
                </a:ln>
                <a:solidFill>
                  <a:srgbClr val="1A1A1A"/>
                </a:solidFill>
                <a:effectLst/>
                <a:uLnTx/>
                <a:uFillTx/>
                <a:latin typeface="Segoe UI Semibold"/>
                <a:ea typeface="+mn-ea"/>
                <a:cs typeface="+mn-cs"/>
              </a:rPr>
              <a:t>)</a:t>
            </a:r>
          </a:p>
          <a:p>
            <a:pPr marL="0" marR="0" lvl="0" indent="0" algn="ctr" defTabSz="932114" rtl="0" eaLnBrk="1" fontAlgn="base" latinLnBrk="0" hangingPunct="1">
              <a:lnSpc>
                <a:spcPct val="100000"/>
              </a:lnSpc>
              <a:spcBef>
                <a:spcPct val="0"/>
              </a:spcBef>
              <a:spcAft>
                <a:spcPct val="0"/>
              </a:spcAft>
              <a:buClrTx/>
              <a:buSzTx/>
              <a:buFontTx/>
              <a:buNone/>
              <a:tabLst/>
              <a:defRPr/>
            </a:pPr>
            <a:r>
              <a:rPr lang="en-US" sz="1400">
                <a:solidFill>
                  <a:srgbClr val="1A1A1A"/>
                </a:solidFill>
                <a:latin typeface="Segoe UI Semibold"/>
              </a:rPr>
              <a:t>Open source frameworks: Surprise</a:t>
            </a:r>
            <a:endParaRPr kumimoji="0" lang="en-US" sz="1400" b="0" i="0" u="none" strike="noStrike" kern="1200" cap="none" spc="0" normalizeH="0" baseline="0" noProof="0">
              <a:ln>
                <a:noFill/>
              </a:ln>
              <a:solidFill>
                <a:srgbClr val="1A1A1A"/>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BFABF55E-DF7A-AB4B-858C-4D1F4EB3DFE6}"/>
              </a:ext>
            </a:extLst>
          </p:cNvPr>
          <p:cNvSpPr txBox="1"/>
          <p:nvPr/>
        </p:nvSpPr>
        <p:spPr>
          <a:xfrm>
            <a:off x="9516451" y="2516290"/>
            <a:ext cx="461024"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Tests</a:t>
            </a:r>
          </a:p>
        </p:txBody>
      </p:sp>
      <p:sp>
        <p:nvSpPr>
          <p:cNvPr id="8" name="TextBox 7">
            <a:extLst>
              <a:ext uri="{FF2B5EF4-FFF2-40B4-BE49-F238E27FC236}">
                <a16:creationId xmlns:a16="http://schemas.microsoft.com/office/drawing/2014/main" id="{8E7629C1-D81B-CF47-A146-B882DB485321}"/>
              </a:ext>
            </a:extLst>
          </p:cNvPr>
          <p:cNvSpPr txBox="1"/>
          <p:nvPr/>
        </p:nvSpPr>
        <p:spPr>
          <a:xfrm>
            <a:off x="2086877" y="2509095"/>
            <a:ext cx="1225144"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err="1">
                <a:ln>
                  <a:noFill/>
                </a:ln>
                <a:solidFill>
                  <a:srgbClr val="0078D4"/>
                </a:solidFill>
                <a:effectLst/>
                <a:uLnTx/>
                <a:uFillTx/>
                <a:latin typeface="Segoe UI Semibold"/>
                <a:ea typeface="+mn-ea"/>
                <a:cs typeface="+mn-cs"/>
              </a:rPr>
              <a:t>Reco</a:t>
            </a:r>
            <a:r>
              <a:rPr kumimoji="0" lang="en-US" sz="1800" b="0" i="0" u="none" strike="noStrike" kern="1200" cap="none" spc="0" normalizeH="0" baseline="0" noProof="0">
                <a:ln>
                  <a:noFill/>
                </a:ln>
                <a:solidFill>
                  <a:srgbClr val="0078D4"/>
                </a:solidFill>
                <a:effectLst/>
                <a:uLnTx/>
                <a:uFillTx/>
                <a:latin typeface="Segoe UI Semibold"/>
                <a:ea typeface="+mn-ea"/>
                <a:cs typeface="+mn-cs"/>
              </a:rPr>
              <a:t> Utilities</a:t>
            </a:r>
          </a:p>
        </p:txBody>
      </p:sp>
      <p:sp>
        <p:nvSpPr>
          <p:cNvPr id="9" name="TextBox 8">
            <a:extLst>
              <a:ext uri="{FF2B5EF4-FFF2-40B4-BE49-F238E27FC236}">
                <a16:creationId xmlns:a16="http://schemas.microsoft.com/office/drawing/2014/main" id="{81612709-65F6-8644-9B6F-6CC699FD29C2}"/>
              </a:ext>
            </a:extLst>
          </p:cNvPr>
          <p:cNvSpPr txBox="1"/>
          <p:nvPr/>
        </p:nvSpPr>
        <p:spPr>
          <a:xfrm>
            <a:off x="5664064" y="2516290"/>
            <a:ext cx="1018099"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Notebooks</a:t>
            </a:r>
          </a:p>
        </p:txBody>
      </p:sp>
      <p:grpSp>
        <p:nvGrpSpPr>
          <p:cNvPr id="10" name="Group 9">
            <a:extLst>
              <a:ext uri="{FF2B5EF4-FFF2-40B4-BE49-F238E27FC236}">
                <a16:creationId xmlns:a16="http://schemas.microsoft.com/office/drawing/2014/main" id="{FE0D8D51-26CF-7340-B78F-91E5D9947246}"/>
              </a:ext>
            </a:extLst>
          </p:cNvPr>
          <p:cNvGrpSpPr/>
          <p:nvPr/>
        </p:nvGrpSpPr>
        <p:grpSpPr>
          <a:xfrm>
            <a:off x="2178641" y="3197765"/>
            <a:ext cx="981849" cy="981849"/>
            <a:chOff x="2234350" y="1976027"/>
            <a:chExt cx="1158327" cy="1158328"/>
          </a:xfrm>
        </p:grpSpPr>
        <p:sp>
          <p:nvSpPr>
            <p:cNvPr id="11" name="Oval 9">
              <a:extLst>
                <a:ext uri="{FF2B5EF4-FFF2-40B4-BE49-F238E27FC236}">
                  <a16:creationId xmlns:a16="http://schemas.microsoft.com/office/drawing/2014/main" id="{87FD763E-78CD-604D-B70D-6CE4A6119953}"/>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722B7E28-8D6C-0F44-8F75-39D12AC2BEF8}"/>
                </a:ext>
              </a:extLst>
            </p:cNvPr>
            <p:cNvGrpSpPr/>
            <p:nvPr/>
          </p:nvGrpSpPr>
          <p:grpSpPr>
            <a:xfrm>
              <a:off x="2506262" y="2276142"/>
              <a:ext cx="629742" cy="436179"/>
              <a:chOff x="3186734" y="2614346"/>
              <a:chExt cx="675958" cy="468190"/>
            </a:xfrm>
          </p:grpSpPr>
          <p:sp>
            <p:nvSpPr>
              <p:cNvPr id="13" name="Freeform: Shape 73">
                <a:extLst>
                  <a:ext uri="{FF2B5EF4-FFF2-40B4-BE49-F238E27FC236}">
                    <a16:creationId xmlns:a16="http://schemas.microsoft.com/office/drawing/2014/main" id="{4E73D041-6477-1640-9B47-8BF7E9E44DFF}"/>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 name="Rectangle 27">
                <a:extLst>
                  <a:ext uri="{FF2B5EF4-FFF2-40B4-BE49-F238E27FC236}">
                    <a16:creationId xmlns:a16="http://schemas.microsoft.com/office/drawing/2014/main" id="{1193FC2E-B94A-914E-9DBA-F85641480F5B}"/>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 name="Rectangle 31">
                <a:extLst>
                  <a:ext uri="{FF2B5EF4-FFF2-40B4-BE49-F238E27FC236}">
                    <a16:creationId xmlns:a16="http://schemas.microsoft.com/office/drawing/2014/main" id="{297EA40B-D9F8-2148-9F86-9E3BC32DA1AE}"/>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6" name="Rectangle 32">
                <a:extLst>
                  <a:ext uri="{FF2B5EF4-FFF2-40B4-BE49-F238E27FC236}">
                    <a16:creationId xmlns:a16="http://schemas.microsoft.com/office/drawing/2014/main" id="{8051D264-24CD-524E-877B-BD9FA9104306}"/>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 name="Freeform: Shape 77">
                <a:extLst>
                  <a:ext uri="{FF2B5EF4-FFF2-40B4-BE49-F238E27FC236}">
                    <a16:creationId xmlns:a16="http://schemas.microsoft.com/office/drawing/2014/main" id="{3717ED16-F26C-444F-99CE-31441F6D4B70}"/>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36948DED-989C-C943-8AE9-EA608320320D}"/>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AB16CE8-7074-344E-8CD9-40E6C54A74AA}"/>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FA3EC19D-269D-014B-8E22-DDCAD20FF569}"/>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 name="Oval 33">
                <a:extLst>
                  <a:ext uri="{FF2B5EF4-FFF2-40B4-BE49-F238E27FC236}">
                    <a16:creationId xmlns:a16="http://schemas.microsoft.com/office/drawing/2014/main" id="{ED4D06C4-7785-F744-962C-43B137818E21}"/>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 name="Oval 34">
                <a:extLst>
                  <a:ext uri="{FF2B5EF4-FFF2-40B4-BE49-F238E27FC236}">
                    <a16:creationId xmlns:a16="http://schemas.microsoft.com/office/drawing/2014/main" id="{F4ECB30D-155F-5747-83DE-525FB45D1997}"/>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 name="Freeform 35">
                <a:extLst>
                  <a:ext uri="{FF2B5EF4-FFF2-40B4-BE49-F238E27FC236}">
                    <a16:creationId xmlns:a16="http://schemas.microsoft.com/office/drawing/2014/main" id="{D424A8BF-40AD-C245-9F8D-1F8E7F44EA50}"/>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 name="Freeform 36">
                <a:extLst>
                  <a:ext uri="{FF2B5EF4-FFF2-40B4-BE49-F238E27FC236}">
                    <a16:creationId xmlns:a16="http://schemas.microsoft.com/office/drawing/2014/main" id="{A99D596D-08DF-D64D-9AF8-60E0FE15C86D}"/>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61FD1B6-E29C-0342-B840-EEE184CBD0F4}"/>
              </a:ext>
            </a:extLst>
          </p:cNvPr>
          <p:cNvGrpSpPr/>
          <p:nvPr/>
        </p:nvGrpSpPr>
        <p:grpSpPr>
          <a:xfrm>
            <a:off x="9329887" y="3204960"/>
            <a:ext cx="981849" cy="972580"/>
            <a:chOff x="5468716" y="6021113"/>
            <a:chExt cx="1158327" cy="1158328"/>
          </a:xfrm>
        </p:grpSpPr>
        <p:sp>
          <p:nvSpPr>
            <p:cNvPr id="26" name="Oval 9">
              <a:extLst>
                <a:ext uri="{FF2B5EF4-FFF2-40B4-BE49-F238E27FC236}">
                  <a16:creationId xmlns:a16="http://schemas.microsoft.com/office/drawing/2014/main" id="{2A9BBBBB-059F-DF4B-B110-CA4BFAA45751}"/>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27" name="Freeform 6">
              <a:extLst>
                <a:ext uri="{FF2B5EF4-FFF2-40B4-BE49-F238E27FC236}">
                  <a16:creationId xmlns:a16="http://schemas.microsoft.com/office/drawing/2014/main" id="{6D4B915A-19C4-AD41-9A14-551001D753F5}"/>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7194DFC8-9D9D-8547-AE2D-71B542E5E48D}"/>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8">
              <a:extLst>
                <a:ext uri="{FF2B5EF4-FFF2-40B4-BE49-F238E27FC236}">
                  <a16:creationId xmlns:a16="http://schemas.microsoft.com/office/drawing/2014/main" id="{A0684637-9615-5A4C-AE59-E63382C34F56}"/>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 name="Oval 9">
              <a:extLst>
                <a:ext uri="{FF2B5EF4-FFF2-40B4-BE49-F238E27FC236}">
                  <a16:creationId xmlns:a16="http://schemas.microsoft.com/office/drawing/2014/main" id="{198AECAB-F2A7-6744-82BF-92076520DABD}"/>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 name="Oval 11">
              <a:extLst>
                <a:ext uri="{FF2B5EF4-FFF2-40B4-BE49-F238E27FC236}">
                  <a16:creationId xmlns:a16="http://schemas.microsoft.com/office/drawing/2014/main" id="{5CF552FB-A6CA-DA49-9CA4-C1C140748785}"/>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Oval 12">
              <a:extLst>
                <a:ext uri="{FF2B5EF4-FFF2-40B4-BE49-F238E27FC236}">
                  <a16:creationId xmlns:a16="http://schemas.microsoft.com/office/drawing/2014/main" id="{F9D93672-AFAF-1640-8862-4AB770E8DAF7}"/>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5">
              <a:extLst>
                <a:ext uri="{FF2B5EF4-FFF2-40B4-BE49-F238E27FC236}">
                  <a16:creationId xmlns:a16="http://schemas.microsoft.com/office/drawing/2014/main" id="{F8618986-BEB6-084F-B5FD-8B43E71F79A9}"/>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Oval 10">
              <a:extLst>
                <a:ext uri="{FF2B5EF4-FFF2-40B4-BE49-F238E27FC236}">
                  <a16:creationId xmlns:a16="http://schemas.microsoft.com/office/drawing/2014/main" id="{DF1E704E-CB50-454A-99A1-AD0C1F00D16F}"/>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5" name="Magnifying_Glass">
              <a:extLst>
                <a:ext uri="{FF2B5EF4-FFF2-40B4-BE49-F238E27FC236}">
                  <a16:creationId xmlns:a16="http://schemas.microsoft.com/office/drawing/2014/main" id="{92A6E240-55F6-864C-9A87-38B3916B21F2}"/>
                </a:ext>
              </a:extLst>
            </p:cNvPr>
            <p:cNvGrpSpPr/>
            <p:nvPr/>
          </p:nvGrpSpPr>
          <p:grpSpPr>
            <a:xfrm flipH="1">
              <a:off x="5690450" y="6269810"/>
              <a:ext cx="562017" cy="562017"/>
              <a:chOff x="5741782" y="1706805"/>
              <a:chExt cx="657225" cy="657225"/>
            </a:xfrm>
          </p:grpSpPr>
          <p:sp>
            <p:nvSpPr>
              <p:cNvPr id="36" name="Freeform: Shape 146">
                <a:extLst>
                  <a:ext uri="{FF2B5EF4-FFF2-40B4-BE49-F238E27FC236}">
                    <a16:creationId xmlns:a16="http://schemas.microsoft.com/office/drawing/2014/main" id="{AEB50B70-D467-BE40-B33E-1274C0679E9A}"/>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160">
                <a:extLst>
                  <a:ext uri="{FF2B5EF4-FFF2-40B4-BE49-F238E27FC236}">
                    <a16:creationId xmlns:a16="http://schemas.microsoft.com/office/drawing/2014/main" id="{27FA7266-AA9F-9A4B-AC7E-7745FA574A8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162">
                <a:extLst>
                  <a:ext uri="{FF2B5EF4-FFF2-40B4-BE49-F238E27FC236}">
                    <a16:creationId xmlns:a16="http://schemas.microsoft.com/office/drawing/2014/main" id="{8214561C-A270-1F40-84D8-FC39EE068B18}"/>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163">
                <a:extLst>
                  <a:ext uri="{FF2B5EF4-FFF2-40B4-BE49-F238E27FC236}">
                    <a16:creationId xmlns:a16="http://schemas.microsoft.com/office/drawing/2014/main" id="{6B0E9B23-5D0C-8C41-A609-29D86781442E}"/>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10DE6BCC-A2E6-A84E-A26C-6A776B5EA624}"/>
              </a:ext>
            </a:extLst>
          </p:cNvPr>
          <p:cNvGrpSpPr/>
          <p:nvPr/>
        </p:nvGrpSpPr>
        <p:grpSpPr>
          <a:xfrm>
            <a:off x="5682187" y="3204960"/>
            <a:ext cx="981849" cy="944711"/>
            <a:chOff x="5605076" y="3228477"/>
            <a:chExt cx="981849" cy="944711"/>
          </a:xfrm>
        </p:grpSpPr>
        <p:sp>
          <p:nvSpPr>
            <p:cNvPr id="41" name="Oval 9">
              <a:extLst>
                <a:ext uri="{FF2B5EF4-FFF2-40B4-BE49-F238E27FC236}">
                  <a16:creationId xmlns:a16="http://schemas.microsoft.com/office/drawing/2014/main" id="{6C556C08-5CC0-2041-B1C8-E3DF961B59BC}"/>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42" name="Group 30">
              <a:extLst>
                <a:ext uri="{FF2B5EF4-FFF2-40B4-BE49-F238E27FC236}">
                  <a16:creationId xmlns:a16="http://schemas.microsoft.com/office/drawing/2014/main" id="{410F220F-7DD1-E64D-9C3D-A4AD3D12015C}"/>
                </a:ext>
              </a:extLst>
            </p:cNvPr>
            <p:cNvGrpSpPr>
              <a:grpSpLocks noChangeAspect="1"/>
            </p:cNvGrpSpPr>
            <p:nvPr/>
          </p:nvGrpSpPr>
          <p:grpSpPr bwMode="auto">
            <a:xfrm>
              <a:off x="5825227" y="3487459"/>
              <a:ext cx="541546" cy="437907"/>
              <a:chOff x="3469" y="1860"/>
              <a:chExt cx="742" cy="600"/>
            </a:xfrm>
            <a:solidFill>
              <a:schemeClr val="bg1"/>
            </a:solidFill>
          </p:grpSpPr>
          <p:sp>
            <p:nvSpPr>
              <p:cNvPr id="43" name="Freeform 31">
                <a:extLst>
                  <a:ext uri="{FF2B5EF4-FFF2-40B4-BE49-F238E27FC236}">
                    <a16:creationId xmlns:a16="http://schemas.microsoft.com/office/drawing/2014/main" id="{2ED94DD0-4CC4-E244-AF1D-9937C1BCBF6F}"/>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32">
                <a:extLst>
                  <a:ext uri="{FF2B5EF4-FFF2-40B4-BE49-F238E27FC236}">
                    <a16:creationId xmlns:a16="http://schemas.microsoft.com/office/drawing/2014/main" id="{C8188647-9DCF-FC4E-85C8-253595EF93D3}"/>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33">
                <a:extLst>
                  <a:ext uri="{FF2B5EF4-FFF2-40B4-BE49-F238E27FC236}">
                    <a16:creationId xmlns:a16="http://schemas.microsoft.com/office/drawing/2014/main" id="{F3419985-BFFD-664B-AA1E-6CDDBB18A690}"/>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Oval 34">
                <a:extLst>
                  <a:ext uri="{FF2B5EF4-FFF2-40B4-BE49-F238E27FC236}">
                    <a16:creationId xmlns:a16="http://schemas.microsoft.com/office/drawing/2014/main" id="{F13E3AE5-534A-3543-8E37-2E812FEBBC4C}"/>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Oval 35">
                <a:extLst>
                  <a:ext uri="{FF2B5EF4-FFF2-40B4-BE49-F238E27FC236}">
                    <a16:creationId xmlns:a16="http://schemas.microsoft.com/office/drawing/2014/main" id="{2149CC6C-7EC6-5E42-846C-48A4A3C557AE}"/>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Oval 36">
                <a:extLst>
                  <a:ext uri="{FF2B5EF4-FFF2-40B4-BE49-F238E27FC236}">
                    <a16:creationId xmlns:a16="http://schemas.microsoft.com/office/drawing/2014/main" id="{CEAEB137-38E5-8B4A-8E14-875091EC0CA3}"/>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Oval 37">
                <a:extLst>
                  <a:ext uri="{FF2B5EF4-FFF2-40B4-BE49-F238E27FC236}">
                    <a16:creationId xmlns:a16="http://schemas.microsoft.com/office/drawing/2014/main" id="{D249AC4A-5E09-D942-A031-4D84CC7E36CF}"/>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Oval 38">
                <a:extLst>
                  <a:ext uri="{FF2B5EF4-FFF2-40B4-BE49-F238E27FC236}">
                    <a16:creationId xmlns:a16="http://schemas.microsoft.com/office/drawing/2014/main" id="{DB0739FD-8C8A-7840-8C4A-29D580843A3E}"/>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Oval 39">
                <a:extLst>
                  <a:ext uri="{FF2B5EF4-FFF2-40B4-BE49-F238E27FC236}">
                    <a16:creationId xmlns:a16="http://schemas.microsoft.com/office/drawing/2014/main" id="{C6315A32-3D89-A541-AFE2-13174B3553C3}"/>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2" name="Title 1">
            <a:extLst>
              <a:ext uri="{FF2B5EF4-FFF2-40B4-BE49-F238E27FC236}">
                <a16:creationId xmlns:a16="http://schemas.microsoft.com/office/drawing/2014/main" id="{425B902F-543D-4C4E-8131-5C948FA0548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altLang="en-US" sz="3600" b="1" i="0" u="none" strike="noStrike" kern="1200" cap="none" spc="-50" normalizeH="0" baseline="0" noProof="0">
                <a:ln w="3175">
                  <a:noFill/>
                </a:ln>
                <a:solidFill>
                  <a:srgbClr val="0078D4"/>
                </a:solidFill>
                <a:effectLst/>
                <a:uLnTx/>
                <a:uFillTx/>
                <a:latin typeface="Segoe UI Semibold"/>
                <a:ea typeface="+mn-ea"/>
              </a:rPr>
              <a:t>Repository General Components</a:t>
            </a:r>
            <a:endParaRPr kumimoji="0" lang="en-GB" sz="3600" b="1" i="0" u="none" strike="noStrike" kern="1200" cap="none" spc="-50" normalizeH="0" baseline="0" noProof="0">
              <a:ln w="3175">
                <a:noFill/>
              </a:ln>
              <a:solidFill>
                <a:srgbClr val="0078D4"/>
              </a:solidFill>
              <a:effectLst/>
              <a:uLnTx/>
              <a:uFillTx/>
              <a:latin typeface="Segoe UI Semibold"/>
              <a:ea typeface="+mn-ea"/>
            </a:endParaRPr>
          </a:p>
        </p:txBody>
      </p:sp>
    </p:spTree>
    <p:custDataLst>
      <p:tags r:id="rId1"/>
    </p:custDataLst>
    <p:extLst>
      <p:ext uri="{BB962C8B-B14F-4D97-AF65-F5344CB8AC3E}">
        <p14:creationId xmlns:p14="http://schemas.microsoft.com/office/powerpoint/2010/main" val="127654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anim calcmode="lin" valueType="num">
                                      <p:cBhvr>
                                        <p:cTn id="23" dur="500" fill="hold"/>
                                        <p:tgtEl>
                                          <p:spTgt spid="25"/>
                                        </p:tgtEl>
                                        <p:attrNameLst>
                                          <p:attrName>ppt_x</p:attrName>
                                        </p:attrNameLst>
                                      </p:cBhvr>
                                      <p:tavLst>
                                        <p:tav tm="0">
                                          <p:val>
                                            <p:strVal val="#ppt_x"/>
                                          </p:val>
                                        </p:tav>
                                        <p:tav tm="100000">
                                          <p:val>
                                            <p:strVal val="#ppt_x"/>
                                          </p:val>
                                        </p:tav>
                                      </p:tavLst>
                                    </p:anim>
                                    <p:anim calcmode="lin" valueType="num">
                                      <p:cBhvr>
                                        <p:cTn id="24" dur="5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anim calcmode="lin" valueType="num">
                                      <p:cBhvr>
                                        <p:cTn id="33" dur="500" fill="hold"/>
                                        <p:tgtEl>
                                          <p:spTgt spid="40"/>
                                        </p:tgtEl>
                                        <p:attrNameLst>
                                          <p:attrName>ppt_x</p:attrName>
                                        </p:attrNameLst>
                                      </p:cBhvr>
                                      <p:tavLst>
                                        <p:tav tm="0">
                                          <p:val>
                                            <p:strVal val="#ppt_x"/>
                                          </p:val>
                                        </p:tav>
                                        <p:tav tm="100000">
                                          <p:val>
                                            <p:strVal val="#ppt_x"/>
                                          </p:val>
                                        </p:tav>
                                      </p:tavLst>
                                    </p:anim>
                                    <p:anim calcmode="lin" valueType="num">
                                      <p:cBhvr>
                                        <p:cTn id="34"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ACEE87-A4EE-D54B-BA54-F129EAB7A0E2}"/>
              </a:ext>
            </a:extLst>
          </p:cNvPr>
          <p:cNvSpPr txBox="1"/>
          <p:nvPr/>
        </p:nvSpPr>
        <p:spPr>
          <a:xfrm>
            <a:off x="1751134" y="6183502"/>
            <a:ext cx="8586666" cy="307777"/>
          </a:xfrm>
          <a:prstGeom prst="rect">
            <a:avLst/>
          </a:prstGeom>
          <a:noFill/>
        </p:spPr>
        <p:txBody>
          <a:bodyPr wrap="square" lIns="0" tIns="0" rIns="0" bIns="0" rtlCol="0">
            <a:spAutoFit/>
          </a:bodyPr>
          <a:lstStyle/>
          <a:p>
            <a:pPr algn="ctr"/>
            <a:r>
              <a:rPr lang="en-US" sz="2000">
                <a:solidFill>
                  <a:srgbClr val="0078D4"/>
                </a:solidFill>
              </a:rPr>
              <a:t>https://</a:t>
            </a:r>
            <a:r>
              <a:rPr lang="en-US" sz="2000" err="1">
                <a:solidFill>
                  <a:srgbClr val="0078D4"/>
                </a:solidFill>
              </a:rPr>
              <a:t>github.com</a:t>
            </a:r>
            <a:r>
              <a:rPr lang="en-US" sz="2000">
                <a:solidFill>
                  <a:srgbClr val="0078D4"/>
                </a:solidFill>
              </a:rPr>
              <a:t>/Microsoft/Recommenders</a:t>
            </a:r>
          </a:p>
        </p:txBody>
      </p:sp>
      <p:sp>
        <p:nvSpPr>
          <p:cNvPr id="8" name="Title 1">
            <a:extLst>
              <a:ext uri="{FF2B5EF4-FFF2-40B4-BE49-F238E27FC236}">
                <a16:creationId xmlns:a16="http://schemas.microsoft.com/office/drawing/2014/main" id="{19A046C2-9784-1645-834F-23E4F8D0B1D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altLang="en-US" sz="3600" b="1" i="0" u="none" strike="noStrike" kern="1200" cap="none" spc="-50" normalizeH="0" baseline="0" noProof="0">
                <a:ln w="3175">
                  <a:noFill/>
                </a:ln>
                <a:solidFill>
                  <a:srgbClr val="0078D4"/>
                </a:solidFill>
                <a:effectLst/>
                <a:uLnTx/>
                <a:uFillTx/>
                <a:latin typeface="Segoe UI Semibold"/>
                <a:ea typeface="+mn-ea"/>
              </a:rPr>
              <a:t>Repository Walk-thru</a:t>
            </a:r>
            <a:endParaRPr kumimoji="0" lang="en-GB" sz="3600" b="1" i="0" u="none" strike="noStrike" kern="1200" cap="none" spc="-50" normalizeH="0" baseline="0" noProof="0">
              <a:ln w="3175">
                <a:noFill/>
              </a:ln>
              <a:solidFill>
                <a:srgbClr val="0078D4"/>
              </a:solidFill>
              <a:effectLst/>
              <a:uLnTx/>
              <a:uFillTx/>
              <a:latin typeface="Segoe UI Semibold"/>
              <a:ea typeface="+mn-ea"/>
            </a:endParaRPr>
          </a:p>
        </p:txBody>
      </p:sp>
      <p:pic>
        <p:nvPicPr>
          <p:cNvPr id="2" name="Picture 1">
            <a:extLst>
              <a:ext uri="{FF2B5EF4-FFF2-40B4-BE49-F238E27FC236}">
                <a16:creationId xmlns:a16="http://schemas.microsoft.com/office/drawing/2014/main" id="{98850F24-CE24-40BC-A6D7-EAE6F8890A4C}"/>
              </a:ext>
            </a:extLst>
          </p:cNvPr>
          <p:cNvPicPr>
            <a:picLocks noChangeAspect="1"/>
          </p:cNvPicPr>
          <p:nvPr/>
        </p:nvPicPr>
        <p:blipFill>
          <a:blip r:embed="rId3"/>
          <a:stretch>
            <a:fillRect/>
          </a:stretch>
        </p:blipFill>
        <p:spPr>
          <a:xfrm>
            <a:off x="1915430" y="1058412"/>
            <a:ext cx="8867335" cy="5077875"/>
          </a:xfrm>
          <a:prstGeom prst="rect">
            <a:avLst/>
          </a:prstGeom>
        </p:spPr>
      </p:pic>
    </p:spTree>
    <p:custDataLst>
      <p:tags r:id="rId1"/>
    </p:custDataLst>
    <p:extLst>
      <p:ext uri="{BB962C8B-B14F-4D97-AF65-F5344CB8AC3E}">
        <p14:creationId xmlns:p14="http://schemas.microsoft.com/office/powerpoint/2010/main" val="1173463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16CE60-6AC0-40FE-8C66-CB29F1ED2595}"/>
              </a:ext>
            </a:extLst>
          </p:cNvPr>
          <p:cNvSpPr>
            <a:spLocks noGrp="1"/>
          </p:cNvSpPr>
          <p:nvPr>
            <p:ph type="title"/>
          </p:nvPr>
        </p:nvSpPr>
        <p:spPr>
          <a:xfrm>
            <a:off x="863029" y="1012004"/>
            <a:ext cx="3416158" cy="4795408"/>
          </a:xfrm>
        </p:spPr>
        <p:txBody>
          <a:bodyPr>
            <a:normAutofit/>
          </a:bodyPr>
          <a:lstStyle/>
          <a:p>
            <a:r>
              <a:rPr lang="en-US">
                <a:solidFill>
                  <a:srgbClr val="FFFFFF"/>
                </a:solidFill>
              </a:rPr>
              <a:t>Why Azure ML Service?</a:t>
            </a:r>
          </a:p>
        </p:txBody>
      </p:sp>
      <p:graphicFrame>
        <p:nvGraphicFramePr>
          <p:cNvPr id="5" name="Content Placeholder 2">
            <a:extLst>
              <a:ext uri="{FF2B5EF4-FFF2-40B4-BE49-F238E27FC236}">
                <a16:creationId xmlns:a16="http://schemas.microsoft.com/office/drawing/2014/main" id="{919E57B8-25FF-4A8A-8F3C-C497B312F047}"/>
              </a:ext>
            </a:extLst>
          </p:cNvPr>
          <p:cNvGraphicFramePr>
            <a:graphicFrameLocks noGrp="1"/>
          </p:cNvGraphicFramePr>
          <p:nvPr>
            <p:ph idx="1"/>
            <p:extLst>
              <p:ext uri="{D42A27DB-BD31-4B8C-83A1-F6EECF244321}">
                <p14:modId xmlns:p14="http://schemas.microsoft.com/office/powerpoint/2010/main" val="30242944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703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F1C1C4-BAE3-4995-9ECF-ABBA718B8722}"/>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Workspace</a:t>
            </a:r>
          </a:p>
        </p:txBody>
      </p:sp>
      <p:sp>
        <p:nvSpPr>
          <p:cNvPr id="20" name="Content Placeholder 2">
            <a:extLst>
              <a:ext uri="{FF2B5EF4-FFF2-40B4-BE49-F238E27FC236}">
                <a16:creationId xmlns:a16="http://schemas.microsoft.com/office/drawing/2014/main" id="{AB286C4E-1D6C-4DA5-AD8D-B8B4925F03C5}"/>
              </a:ext>
            </a:extLst>
          </p:cNvPr>
          <p:cNvSpPr>
            <a:spLocks noGrp="1"/>
          </p:cNvSpPr>
          <p:nvPr>
            <p:ph idx="1"/>
          </p:nvPr>
        </p:nvSpPr>
        <p:spPr>
          <a:xfrm>
            <a:off x="838201" y="1597447"/>
            <a:ext cx="10515598" cy="4579516"/>
          </a:xfrm>
        </p:spPr>
        <p:txBody>
          <a:bodyPr>
            <a:normAutofit fontScale="92500" lnSpcReduction="10000"/>
          </a:bodyPr>
          <a:lstStyle/>
          <a:p>
            <a:r>
              <a:rPr lang="en-US" sz="2200" dirty="0">
                <a:solidFill>
                  <a:srgbClr val="FFFFFF"/>
                </a:solidFill>
              </a:rPr>
              <a:t>The workspace is the top-level resource for Azure Machine Learning service. It provides a centralized place to work with all the artifacts you create when you use Azure Machine Learning service.</a:t>
            </a:r>
          </a:p>
          <a:p>
            <a:r>
              <a:rPr lang="en-US" sz="2200" dirty="0">
                <a:solidFill>
                  <a:srgbClr val="FFFFFF"/>
                </a:solidFill>
              </a:rPr>
              <a:t>The workspace keeps a list of compute targets that you can use to train your model. It also keeps a history of the training runs, including logs, metrics, output, and a snapshot of your scripts. You use this information to determine which training run produces the best model.</a:t>
            </a:r>
          </a:p>
          <a:p>
            <a:r>
              <a:rPr lang="en-US" sz="2200" dirty="0">
                <a:solidFill>
                  <a:srgbClr val="FFFFFF"/>
                </a:solidFill>
              </a:rPr>
              <a:t>You register models with the workspace. You use a registered model and scoring scripts to create an image. You can then deploy the image to Azure Container Instances, Azure Kubernetes Service, or to a field-programmable gate array (FPGA) as a REST-based HTTP endpoint. You can also deploy the image to an Azure IoT Edge device as a module.</a:t>
            </a:r>
          </a:p>
          <a:p>
            <a:r>
              <a:rPr lang="en-US" sz="2200" dirty="0">
                <a:solidFill>
                  <a:srgbClr val="FFFFFF"/>
                </a:solidFill>
              </a:rPr>
              <a:t>You can create multiple workspaces, and each workspace can be shared by multiple people.</a:t>
            </a:r>
          </a:p>
          <a:p>
            <a:r>
              <a:rPr lang="en-US" sz="2200" dirty="0">
                <a:solidFill>
                  <a:srgbClr val="FFFFFF"/>
                </a:solidFill>
              </a:rPr>
              <a:t>Workspace is accessible in portal.azure.com or by Command Line Interface</a:t>
            </a:r>
          </a:p>
          <a:p>
            <a:endParaRPr lang="en-US" sz="1600" dirty="0">
              <a:solidFill>
                <a:srgbClr val="FFFFFF"/>
              </a:solidFill>
            </a:endParaRPr>
          </a:p>
          <a:p>
            <a:pPr marL="0" indent="0">
              <a:buNone/>
            </a:pPr>
            <a:r>
              <a:rPr lang="en-US" sz="1600" dirty="0">
                <a:solidFill>
                  <a:srgbClr val="FFFFFF"/>
                </a:solidFill>
              </a:rPr>
              <a:t>For more info:</a:t>
            </a:r>
          </a:p>
          <a:p>
            <a:r>
              <a:rPr lang="en-US" sz="1600" dirty="0">
                <a:solidFill>
                  <a:srgbClr val="FFFFFF"/>
                </a:solidFill>
                <a:hlinkClick r:id="rId2"/>
              </a:rPr>
              <a:t>https://docs.microsoft.com/en-us/azure/machine-learning/service/concept-azure-machine-learning-architecture</a:t>
            </a:r>
            <a:endParaRPr lang="en-US" sz="1600" dirty="0">
              <a:solidFill>
                <a:srgbClr val="FFFFFF"/>
              </a:solidFill>
            </a:endParaRPr>
          </a:p>
          <a:p>
            <a:endParaRPr lang="en-US" sz="1600" dirty="0">
              <a:solidFill>
                <a:srgbClr val="FFFFFF"/>
              </a:solidFill>
            </a:endParaRPr>
          </a:p>
        </p:txBody>
      </p:sp>
    </p:spTree>
    <p:extLst>
      <p:ext uri="{BB962C8B-B14F-4D97-AF65-F5344CB8AC3E}">
        <p14:creationId xmlns:p14="http://schemas.microsoft.com/office/powerpoint/2010/main" val="370662908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F1C1C4-BAE3-4995-9ECF-ABBA718B8722}"/>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Experiment</a:t>
            </a:r>
          </a:p>
        </p:txBody>
      </p:sp>
      <p:sp>
        <p:nvSpPr>
          <p:cNvPr id="20" name="Content Placeholder 2">
            <a:extLst>
              <a:ext uri="{FF2B5EF4-FFF2-40B4-BE49-F238E27FC236}">
                <a16:creationId xmlns:a16="http://schemas.microsoft.com/office/drawing/2014/main" id="{AB286C4E-1D6C-4DA5-AD8D-B8B4925F03C5}"/>
              </a:ext>
            </a:extLst>
          </p:cNvPr>
          <p:cNvSpPr>
            <a:spLocks noGrp="1"/>
          </p:cNvSpPr>
          <p:nvPr>
            <p:ph idx="1"/>
          </p:nvPr>
        </p:nvSpPr>
        <p:spPr>
          <a:xfrm>
            <a:off x="838201" y="1597447"/>
            <a:ext cx="10515598" cy="4579516"/>
          </a:xfrm>
        </p:spPr>
        <p:txBody>
          <a:bodyPr>
            <a:normAutofit/>
          </a:bodyPr>
          <a:lstStyle/>
          <a:p>
            <a:r>
              <a:rPr lang="en-US" dirty="0"/>
              <a:t>An experiment is a grouping of many runs from a specified script. It always belongs to a workspace. When you submit a run, you provide an experiment name. Information for the run is stored under that experiment. If you submit a run and specify an experiment name that doesn't exist, a new experiment with that newly specified name is automatically created.</a:t>
            </a:r>
            <a:endParaRPr lang="en-US" sz="1600" dirty="0">
              <a:solidFill>
                <a:srgbClr val="FFFFFF"/>
              </a:solidFill>
            </a:endParaRPr>
          </a:p>
          <a:p>
            <a:endParaRPr lang="en-US" sz="1600" dirty="0">
              <a:solidFill>
                <a:srgbClr val="FFFFFF"/>
              </a:solidFill>
            </a:endParaRPr>
          </a:p>
          <a:p>
            <a:r>
              <a:rPr lang="en-US" dirty="0"/>
              <a:t>For an example of using an experiment, see </a:t>
            </a:r>
            <a:r>
              <a:rPr lang="en-US" u="sng" dirty="0" err="1">
                <a:hlinkClick r:id="rId2"/>
              </a:rPr>
              <a:t>Quickstart</a:t>
            </a:r>
            <a:r>
              <a:rPr lang="en-US" u="sng" dirty="0">
                <a:hlinkClick r:id="rId2"/>
              </a:rPr>
              <a:t>: Get started with Azure Machine Learning service</a:t>
            </a:r>
            <a:r>
              <a:rPr lang="en-US" dirty="0"/>
              <a:t>.</a:t>
            </a:r>
            <a:endParaRPr lang="en-US" sz="1600" dirty="0">
              <a:solidFill>
                <a:srgbClr val="FFFFFF"/>
              </a:solidFill>
            </a:endParaRPr>
          </a:p>
        </p:txBody>
      </p:sp>
    </p:spTree>
    <p:extLst>
      <p:ext uri="{BB962C8B-B14F-4D97-AF65-F5344CB8AC3E}">
        <p14:creationId xmlns:p14="http://schemas.microsoft.com/office/powerpoint/2010/main" val="261086014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F1C1C4-BAE3-4995-9ECF-ABBA718B8722}"/>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Model</a:t>
            </a:r>
          </a:p>
        </p:txBody>
      </p:sp>
      <p:sp>
        <p:nvSpPr>
          <p:cNvPr id="20" name="Content Placeholder 2">
            <a:extLst>
              <a:ext uri="{FF2B5EF4-FFF2-40B4-BE49-F238E27FC236}">
                <a16:creationId xmlns:a16="http://schemas.microsoft.com/office/drawing/2014/main" id="{AB286C4E-1D6C-4DA5-AD8D-B8B4925F03C5}"/>
              </a:ext>
            </a:extLst>
          </p:cNvPr>
          <p:cNvSpPr>
            <a:spLocks noGrp="1"/>
          </p:cNvSpPr>
          <p:nvPr>
            <p:ph idx="1"/>
          </p:nvPr>
        </p:nvSpPr>
        <p:spPr>
          <a:xfrm>
            <a:off x="838201" y="1597447"/>
            <a:ext cx="10515598" cy="4579516"/>
          </a:xfrm>
        </p:spPr>
        <p:txBody>
          <a:bodyPr>
            <a:normAutofit fontScale="92500" lnSpcReduction="20000"/>
          </a:bodyPr>
          <a:lstStyle/>
          <a:p>
            <a:pPr marL="0" indent="0">
              <a:buNone/>
            </a:pPr>
            <a:endParaRPr lang="en-US" sz="1600" dirty="0">
              <a:solidFill>
                <a:srgbClr val="FFFFFF"/>
              </a:solidFill>
            </a:endParaRPr>
          </a:p>
          <a:p>
            <a:r>
              <a:rPr lang="en-US" dirty="0"/>
              <a:t>At its simplest, a model is a piece of code that takes an input and produces output. Creating a machine learning model involves selecting an algorithm, providing it with data, and tuning hyperparameters. Training is an iterative process that produces a trained model, which encapsulates what the model learned during the training process.</a:t>
            </a:r>
          </a:p>
          <a:p>
            <a:r>
              <a:rPr lang="en-US" dirty="0"/>
              <a:t>A model is produced by a run in Azure Machine Learning. You can also use a model that's trained outside of Azure Machine Learning. You can register a model in an Azure Machine Learning service workspace.</a:t>
            </a:r>
          </a:p>
          <a:p>
            <a:r>
              <a:rPr lang="en-US" dirty="0"/>
              <a:t>Azure Machine Learning service is framework agnostic. When you create a model, you can use any popular machine learning framework, such as </a:t>
            </a:r>
            <a:r>
              <a:rPr lang="en-US" dirty="0" err="1"/>
              <a:t>Scikit</a:t>
            </a:r>
            <a:r>
              <a:rPr lang="en-US" dirty="0"/>
              <a:t>-learn, </a:t>
            </a:r>
            <a:r>
              <a:rPr lang="en-US" dirty="0" err="1"/>
              <a:t>XGBoost</a:t>
            </a:r>
            <a:r>
              <a:rPr lang="en-US" dirty="0"/>
              <a:t>, </a:t>
            </a:r>
            <a:r>
              <a:rPr lang="en-US" dirty="0" err="1"/>
              <a:t>PyTorch</a:t>
            </a:r>
            <a:r>
              <a:rPr lang="en-US" dirty="0"/>
              <a:t>, TensorFlow, and </a:t>
            </a:r>
            <a:r>
              <a:rPr lang="en-US" dirty="0" err="1"/>
              <a:t>Chainer</a:t>
            </a:r>
            <a:r>
              <a:rPr lang="en-US" dirty="0"/>
              <a:t>.</a:t>
            </a:r>
          </a:p>
          <a:p>
            <a:r>
              <a:rPr lang="en-US" dirty="0"/>
              <a:t>For an example of training a model, see </a:t>
            </a:r>
            <a:r>
              <a:rPr lang="en-US" u="sng" dirty="0">
                <a:hlinkClick r:id="rId2"/>
              </a:rPr>
              <a:t>Tutorial: Train an image classification model with Azure Machine Learning service</a:t>
            </a:r>
            <a:r>
              <a:rPr lang="en-US" dirty="0"/>
              <a:t>.</a:t>
            </a:r>
          </a:p>
        </p:txBody>
      </p:sp>
    </p:spTree>
    <p:extLst>
      <p:ext uri="{BB962C8B-B14F-4D97-AF65-F5344CB8AC3E}">
        <p14:creationId xmlns:p14="http://schemas.microsoft.com/office/powerpoint/2010/main" val="21306852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F1C1C4-BAE3-4995-9ECF-ABBA718B8722}"/>
              </a:ext>
            </a:extLst>
          </p:cNvPr>
          <p:cNvSpPr>
            <a:spLocks noGrp="1"/>
          </p:cNvSpPr>
          <p:nvPr>
            <p:ph type="title"/>
          </p:nvPr>
        </p:nvSpPr>
        <p:spPr>
          <a:xfrm>
            <a:off x="833002" y="365125"/>
            <a:ext cx="10520702" cy="1325563"/>
          </a:xfrm>
        </p:spPr>
        <p:txBody>
          <a:bodyPr>
            <a:normAutofit/>
          </a:bodyPr>
          <a:lstStyle/>
          <a:p>
            <a:r>
              <a:rPr lang="en-US" b="1" dirty="0"/>
              <a:t>Model registry</a:t>
            </a:r>
            <a:endParaRPr lang="en-US" dirty="0">
              <a:solidFill>
                <a:srgbClr val="FFFFFF"/>
              </a:solidFill>
            </a:endParaRPr>
          </a:p>
        </p:txBody>
      </p:sp>
      <p:sp>
        <p:nvSpPr>
          <p:cNvPr id="20" name="Content Placeholder 2">
            <a:extLst>
              <a:ext uri="{FF2B5EF4-FFF2-40B4-BE49-F238E27FC236}">
                <a16:creationId xmlns:a16="http://schemas.microsoft.com/office/drawing/2014/main" id="{AB286C4E-1D6C-4DA5-AD8D-B8B4925F03C5}"/>
              </a:ext>
            </a:extLst>
          </p:cNvPr>
          <p:cNvSpPr>
            <a:spLocks noGrp="1"/>
          </p:cNvSpPr>
          <p:nvPr>
            <p:ph idx="1"/>
          </p:nvPr>
        </p:nvSpPr>
        <p:spPr>
          <a:xfrm>
            <a:off x="838201" y="1597447"/>
            <a:ext cx="10515598" cy="4579516"/>
          </a:xfrm>
        </p:spPr>
        <p:txBody>
          <a:bodyPr>
            <a:normAutofit fontScale="92500" lnSpcReduction="10000"/>
          </a:bodyPr>
          <a:lstStyle/>
          <a:p>
            <a:pPr marL="0" indent="0">
              <a:buNone/>
            </a:pPr>
            <a:endParaRPr lang="en-US" sz="1600" dirty="0">
              <a:solidFill>
                <a:srgbClr val="FFFFFF"/>
              </a:solidFill>
            </a:endParaRPr>
          </a:p>
          <a:p>
            <a:r>
              <a:rPr lang="en-US" dirty="0"/>
              <a:t>The model registry keeps track of all the models in your Azure Machine Learning service workspace.</a:t>
            </a:r>
          </a:p>
          <a:p>
            <a:r>
              <a:rPr lang="en-US" dirty="0"/>
              <a:t>Models are identified by name and version. Each time you register a model with the same name as an existing one, the registry assumes that it's a new version. The version is incremented, and the new model is registered under the same name.</a:t>
            </a:r>
          </a:p>
          <a:p>
            <a:r>
              <a:rPr lang="en-US" dirty="0"/>
              <a:t>When you register the model, you can provide additional metadata tags and then use the tags when you search for models.</a:t>
            </a:r>
          </a:p>
          <a:p>
            <a:r>
              <a:rPr lang="en-US" dirty="0"/>
              <a:t>You can't delete models that are being used by an image.</a:t>
            </a:r>
          </a:p>
          <a:p>
            <a:r>
              <a:rPr lang="en-US" dirty="0"/>
              <a:t>For an example of registering a model, see </a:t>
            </a:r>
            <a:r>
              <a:rPr lang="en-US" u="sng" dirty="0">
                <a:hlinkClick r:id="rId2"/>
              </a:rPr>
              <a:t>Train an image classification model with Azure Machine Learning</a:t>
            </a:r>
            <a:r>
              <a:rPr lang="en-US" dirty="0"/>
              <a:t>.</a:t>
            </a:r>
          </a:p>
        </p:txBody>
      </p:sp>
    </p:spTree>
    <p:extLst>
      <p:ext uri="{BB962C8B-B14F-4D97-AF65-F5344CB8AC3E}">
        <p14:creationId xmlns:p14="http://schemas.microsoft.com/office/powerpoint/2010/main" val="222941344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9850671-DC31-4204-BA79-C472F6478216}"/>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sz="3700" kern="1200" dirty="0">
                <a:solidFill>
                  <a:schemeClr val="accent1"/>
                </a:solidFill>
                <a:latin typeface="+mj-lt"/>
                <a:ea typeface="+mj-ea"/>
                <a:cs typeface="+mj-cs"/>
              </a:rPr>
              <a:t>Learn to make your own Recommendation System with AzureML </a:t>
            </a:r>
            <a:br>
              <a:rPr lang="en-US" sz="3700" kern="1200" dirty="0">
                <a:solidFill>
                  <a:schemeClr val="accent1"/>
                </a:solidFill>
                <a:latin typeface="+mj-lt"/>
                <a:ea typeface="+mj-ea"/>
                <a:cs typeface="+mj-cs"/>
              </a:rPr>
            </a:br>
            <a:endParaRPr lang="en-US" sz="3700" kern="1200" dirty="0">
              <a:solidFill>
                <a:schemeClr val="accent1"/>
              </a:solidFill>
              <a:latin typeface="+mj-lt"/>
              <a:ea typeface="+mj-ea"/>
              <a:cs typeface="+mj-cs"/>
            </a:endParaRPr>
          </a:p>
        </p:txBody>
      </p:sp>
      <p:cxnSp>
        <p:nvCxnSpPr>
          <p:cNvPr id="30" name="Straight Connector 2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F4B89E80-BCA2-45C9-A268-D9E21A2074D8}"/>
              </a:ext>
            </a:extLst>
          </p:cNvPr>
          <p:cNvSpPr>
            <a:spLocks noGrp="1"/>
          </p:cNvSpPr>
          <p:nvPr>
            <p:ph type="body" sz="quarter" idx="12"/>
          </p:nvPr>
        </p:nvSpPr>
        <p:spPr>
          <a:xfrm>
            <a:off x="4976030" y="963877"/>
            <a:ext cx="6894405" cy="4930246"/>
          </a:xfrm>
        </p:spPr>
        <p:txBody>
          <a:bodyPr vert="horz" lIns="91440" tIns="45720" rIns="91440" bIns="45720" rtlCol="0" anchor="ctr">
            <a:normAutofit/>
          </a:bodyPr>
          <a:lstStyle/>
          <a:p>
            <a:pPr>
              <a:spcAft>
                <a:spcPts val="600"/>
              </a:spcAft>
            </a:pPr>
            <a:r>
              <a:rPr lang="en-US" sz="2400" dirty="0">
                <a:solidFill>
                  <a:schemeClr val="tx1"/>
                </a:solidFill>
                <a:cs typeface="+mn-cs"/>
              </a:rPr>
              <a:t>Beth Zeranski			 </a:t>
            </a:r>
          </a:p>
          <a:p>
            <a:pPr>
              <a:spcAft>
                <a:spcPts val="600"/>
              </a:spcAft>
            </a:pPr>
            <a:r>
              <a:rPr lang="en-US" sz="2400" dirty="0">
                <a:solidFill>
                  <a:schemeClr val="tx1"/>
                </a:solidFill>
                <a:cs typeface="+mn-cs"/>
              </a:rPr>
              <a:t>Principal Experimentation Engineer</a:t>
            </a:r>
          </a:p>
          <a:p>
            <a:pPr>
              <a:spcAft>
                <a:spcPts val="600"/>
              </a:spcAft>
            </a:pPr>
            <a:r>
              <a:rPr lang="en-US" sz="2400" dirty="0">
                <a:solidFill>
                  <a:schemeClr val="tx1"/>
                </a:solidFill>
                <a:cs typeface="+mn-cs"/>
                <a:hlinkClick r:id="rId4"/>
              </a:rPr>
              <a:t>http://github.com/bethz/2019GlobalAzureBootcamp</a:t>
            </a:r>
            <a:endParaRPr lang="en-US" sz="2400" dirty="0">
              <a:solidFill>
                <a:schemeClr val="tx1"/>
              </a:solidFill>
              <a:cs typeface="+mn-cs"/>
            </a:endParaRPr>
          </a:p>
          <a:p>
            <a:pPr>
              <a:spcAft>
                <a:spcPts val="600"/>
              </a:spcAft>
            </a:pPr>
            <a:r>
              <a:rPr lang="en-US" sz="2400" spc="20" dirty="0">
                <a:latin typeface="Segoe UI"/>
                <a:hlinkClick r:id="rId5"/>
              </a:rPr>
              <a:t>https://github.com/Microsoft/Recommenders</a:t>
            </a:r>
            <a:endParaRPr lang="en-US" sz="2400" spc="20" dirty="0">
              <a:latin typeface="Segoe UI"/>
            </a:endParaRPr>
          </a:p>
          <a:p>
            <a:pPr>
              <a:spcAft>
                <a:spcPts val="600"/>
              </a:spcAft>
            </a:pPr>
            <a:r>
              <a:rPr lang="en-US" sz="2400" dirty="0">
                <a:solidFill>
                  <a:schemeClr val="tx1"/>
                </a:solidFill>
                <a:cs typeface="+mn-cs"/>
                <a:hlinkClick r:id="rId6"/>
              </a:rPr>
              <a:t>https://twitter.com/bethzeranski</a:t>
            </a:r>
            <a:endParaRPr lang="en-US" sz="2400" dirty="0">
              <a:solidFill>
                <a:schemeClr val="tx1"/>
              </a:solidFill>
              <a:cs typeface="+mn-cs"/>
            </a:endParaRPr>
          </a:p>
          <a:p>
            <a:pPr>
              <a:spcAft>
                <a:spcPts val="600"/>
              </a:spcAft>
            </a:pPr>
            <a:r>
              <a:rPr lang="en-US" sz="2400" dirty="0" err="1">
                <a:solidFill>
                  <a:schemeClr val="tx1"/>
                </a:solidFill>
                <a:cs typeface="+mn-cs"/>
              </a:rPr>
              <a:t>Linkedin</a:t>
            </a:r>
            <a:r>
              <a:rPr lang="en-US" sz="2400" dirty="0">
                <a:solidFill>
                  <a:schemeClr val="tx1"/>
                </a:solidFill>
                <a:cs typeface="+mn-cs"/>
              </a:rPr>
              <a:t>: aka.ms/</a:t>
            </a:r>
            <a:r>
              <a:rPr lang="en-US" sz="2400" dirty="0" err="1">
                <a:solidFill>
                  <a:schemeClr val="tx1"/>
                </a:solidFill>
                <a:cs typeface="+mn-cs"/>
              </a:rPr>
              <a:t>bethz</a:t>
            </a:r>
            <a:endParaRPr lang="en-US" sz="2400" dirty="0">
              <a:solidFill>
                <a:schemeClr val="tx1"/>
              </a:solidFill>
              <a:cs typeface="+mn-cs"/>
            </a:endParaRPr>
          </a:p>
          <a:p>
            <a:pPr>
              <a:spcAft>
                <a:spcPts val="600"/>
              </a:spcAft>
            </a:pPr>
            <a:r>
              <a:rPr lang="en-US" sz="2400" dirty="0">
                <a:solidFill>
                  <a:schemeClr val="tx1"/>
                </a:solidFill>
                <a:cs typeface="+mn-cs"/>
              </a:rPr>
              <a:t>April 27, 2019</a:t>
            </a:r>
          </a:p>
        </p:txBody>
      </p:sp>
    </p:spTree>
    <p:custDataLst>
      <p:tags r:id="rId1"/>
    </p:custDataLst>
    <p:extLst>
      <p:ext uri="{BB962C8B-B14F-4D97-AF65-F5344CB8AC3E}">
        <p14:creationId xmlns:p14="http://schemas.microsoft.com/office/powerpoint/2010/main" val="246019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1C1C4-BAE3-4995-9ECF-ABBA718B8722}"/>
              </a:ext>
            </a:extLst>
          </p:cNvPr>
          <p:cNvSpPr>
            <a:spLocks noGrp="1"/>
          </p:cNvSpPr>
          <p:nvPr>
            <p:ph type="title"/>
          </p:nvPr>
        </p:nvSpPr>
        <p:spPr>
          <a:xfrm>
            <a:off x="838200" y="365125"/>
            <a:ext cx="10515600" cy="1325563"/>
          </a:xfrm>
        </p:spPr>
        <p:txBody>
          <a:bodyPr>
            <a:normAutofit/>
          </a:bodyPr>
          <a:lstStyle/>
          <a:p>
            <a:r>
              <a:rPr lang="en-US" b="1"/>
              <a:t>Run Configuration</a:t>
            </a:r>
            <a:endParaRPr lang="en-US"/>
          </a:p>
        </p:txBody>
      </p:sp>
      <p:graphicFrame>
        <p:nvGraphicFramePr>
          <p:cNvPr id="32" name="Content Placeholder 2">
            <a:extLst>
              <a:ext uri="{FF2B5EF4-FFF2-40B4-BE49-F238E27FC236}">
                <a16:creationId xmlns:a16="http://schemas.microsoft.com/office/drawing/2014/main" id="{A63C5B07-F962-43B4-A4B3-4CDC35C59353}"/>
              </a:ext>
            </a:extLst>
          </p:cNvPr>
          <p:cNvGraphicFramePr>
            <a:graphicFrameLocks noGrp="1"/>
          </p:cNvGraphicFramePr>
          <p:nvPr>
            <p:ph idx="1"/>
            <p:extLst>
              <p:ext uri="{D42A27DB-BD31-4B8C-83A1-F6EECF244321}">
                <p14:modId xmlns:p14="http://schemas.microsoft.com/office/powerpoint/2010/main" val="10938255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346888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1C1C4-BAE3-4995-9ECF-ABBA718B8722}"/>
              </a:ext>
            </a:extLst>
          </p:cNvPr>
          <p:cNvSpPr>
            <a:spLocks noGrp="1"/>
          </p:cNvSpPr>
          <p:nvPr>
            <p:ph type="title"/>
          </p:nvPr>
        </p:nvSpPr>
        <p:spPr>
          <a:xfrm>
            <a:off x="838200" y="365125"/>
            <a:ext cx="10515600" cy="1325563"/>
          </a:xfrm>
        </p:spPr>
        <p:txBody>
          <a:bodyPr>
            <a:normAutofit/>
          </a:bodyPr>
          <a:lstStyle/>
          <a:p>
            <a:r>
              <a:rPr lang="en-US" b="1"/>
              <a:t>Command Line Interface</a:t>
            </a:r>
            <a:endParaRPr lang="en-US"/>
          </a:p>
        </p:txBody>
      </p:sp>
      <p:graphicFrame>
        <p:nvGraphicFramePr>
          <p:cNvPr id="67" name="Content Placeholder 2">
            <a:extLst>
              <a:ext uri="{FF2B5EF4-FFF2-40B4-BE49-F238E27FC236}">
                <a16:creationId xmlns:a16="http://schemas.microsoft.com/office/drawing/2014/main" id="{A63C5B07-F962-43B4-A4B3-4CDC35C59353}"/>
              </a:ext>
            </a:extLst>
          </p:cNvPr>
          <p:cNvGraphicFramePr>
            <a:graphicFrameLocks noGrp="1"/>
          </p:cNvGraphicFramePr>
          <p:nvPr>
            <p:ph idx="1"/>
            <p:extLst>
              <p:ext uri="{D42A27DB-BD31-4B8C-83A1-F6EECF244321}">
                <p14:modId xmlns:p14="http://schemas.microsoft.com/office/powerpoint/2010/main" val="27462219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3337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9BFFD-7AE7-4AB6-A440-95DFCF7F72A3}"/>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During local training or cloud training, have you ever lost a run?</a:t>
            </a:r>
            <a:endParaRPr lang="en-US" dirty="0">
              <a:solidFill>
                <a:schemeClr val="accent1"/>
              </a:solidFill>
            </a:endParaRPr>
          </a:p>
        </p:txBody>
      </p:sp>
      <p:cxnSp>
        <p:nvCxnSpPr>
          <p:cNvPr id="18"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F2D2D3-AFBD-4076-A562-B1789FF75F23}"/>
              </a:ext>
            </a:extLst>
          </p:cNvPr>
          <p:cNvSpPr>
            <a:spLocks noGrp="1"/>
          </p:cNvSpPr>
          <p:nvPr>
            <p:ph idx="1"/>
          </p:nvPr>
        </p:nvSpPr>
        <p:spPr>
          <a:xfrm>
            <a:off x="4976031" y="963877"/>
            <a:ext cx="6377769" cy="4930246"/>
          </a:xfrm>
        </p:spPr>
        <p:txBody>
          <a:bodyPr anchor="ctr">
            <a:normAutofit/>
          </a:bodyPr>
          <a:lstStyle/>
          <a:p>
            <a:r>
              <a:rPr lang="en-US" sz="2400" dirty="0"/>
              <a:t>Days or weeks go by and </a:t>
            </a:r>
            <a:r>
              <a:rPr lang="en-US" sz="2400" dirty="0" err="1"/>
              <a:t>models+info</a:t>
            </a:r>
            <a:r>
              <a:rPr lang="en-US" sz="2400" dirty="0"/>
              <a:t> go missing</a:t>
            </a:r>
          </a:p>
          <a:p>
            <a:r>
              <a:rPr lang="en-US" sz="2400" dirty="0"/>
              <a:t>Azure ML service enables you to log artifacts from local experimentation or cloud training painlessly to the cloud. That includes inputs, notebooks, outputs and more! </a:t>
            </a:r>
          </a:p>
          <a:p>
            <a:r>
              <a:rPr lang="en-US" sz="2400" dirty="0"/>
              <a:t>That means the work is easily repeatable (</a:t>
            </a:r>
            <a:r>
              <a:rPr lang="en-US" sz="2400" i="1" dirty="0"/>
              <a:t>and findable</a:t>
            </a:r>
            <a:r>
              <a:rPr lang="en-US" sz="2400" dirty="0"/>
              <a:t>) by you or anyone with access</a:t>
            </a:r>
          </a:p>
        </p:txBody>
      </p:sp>
    </p:spTree>
    <p:extLst>
      <p:ext uri="{BB962C8B-B14F-4D97-AF65-F5344CB8AC3E}">
        <p14:creationId xmlns:p14="http://schemas.microsoft.com/office/powerpoint/2010/main" val="4221525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FB16D5-3614-429B-B579-87E4FCFAC986}"/>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Other info</a:t>
            </a:r>
          </a:p>
        </p:txBody>
      </p:sp>
      <p:sp>
        <p:nvSpPr>
          <p:cNvPr id="3" name="Content Placeholder 2">
            <a:extLst>
              <a:ext uri="{FF2B5EF4-FFF2-40B4-BE49-F238E27FC236}">
                <a16:creationId xmlns:a16="http://schemas.microsoft.com/office/drawing/2014/main" id="{C67D90EB-F791-4329-AA34-CE91343AE6EF}"/>
              </a:ext>
            </a:extLst>
          </p:cNvPr>
          <p:cNvSpPr>
            <a:spLocks noGrp="1"/>
          </p:cNvSpPr>
          <p:nvPr>
            <p:ph idx="1"/>
          </p:nvPr>
        </p:nvSpPr>
        <p:spPr>
          <a:xfrm>
            <a:off x="838201" y="1505524"/>
            <a:ext cx="10515598" cy="4856162"/>
          </a:xfrm>
        </p:spPr>
        <p:txBody>
          <a:bodyPr>
            <a:normAutofit fontScale="62500" lnSpcReduction="20000"/>
          </a:bodyPr>
          <a:lstStyle/>
          <a:p>
            <a:r>
              <a:rPr lang="en-US" sz="4000" dirty="0">
                <a:solidFill>
                  <a:srgbClr val="FFFFFF"/>
                </a:solidFill>
              </a:rPr>
              <a:t>Exporting and deleting data</a:t>
            </a:r>
          </a:p>
          <a:p>
            <a:r>
              <a:rPr lang="en-US" sz="4000" dirty="0">
                <a:solidFill>
                  <a:srgbClr val="FFFFFF"/>
                </a:solidFill>
                <a:hlinkClick r:id="rId2"/>
              </a:rPr>
              <a:t>https://docs.microsoft.com/en-us/azure/machine-learning/service/how-to-export-delete-data</a:t>
            </a:r>
            <a:endParaRPr lang="en-US" sz="4000" dirty="0">
              <a:solidFill>
                <a:srgbClr val="FFFFFF"/>
              </a:solidFill>
            </a:endParaRPr>
          </a:p>
          <a:p>
            <a:r>
              <a:rPr lang="en-US" sz="4000" dirty="0">
                <a:solidFill>
                  <a:srgbClr val="FFFFFF"/>
                </a:solidFill>
              </a:rPr>
              <a:t>Start, monitor and cancel training runs</a:t>
            </a:r>
          </a:p>
          <a:p>
            <a:r>
              <a:rPr lang="en-US" sz="4000" dirty="0">
                <a:solidFill>
                  <a:srgbClr val="FFFFFF"/>
                </a:solidFill>
                <a:hlinkClick r:id="rId3"/>
              </a:rPr>
              <a:t>https://docs.microsoft.com/en-us/azure/machine-learning/service/how-to-manage-runs</a:t>
            </a:r>
            <a:endParaRPr lang="en-US" sz="4000" dirty="0">
              <a:solidFill>
                <a:srgbClr val="FFFFFF"/>
              </a:solidFill>
            </a:endParaRPr>
          </a:p>
          <a:p>
            <a:r>
              <a:rPr lang="en-US" sz="4000" dirty="0">
                <a:solidFill>
                  <a:srgbClr val="FFFFFF"/>
                </a:solidFill>
              </a:rPr>
              <a:t>Log Metrics</a:t>
            </a:r>
          </a:p>
          <a:p>
            <a:r>
              <a:rPr lang="en-US" sz="4000" dirty="0">
                <a:solidFill>
                  <a:srgbClr val="FFFFFF"/>
                </a:solidFill>
                <a:hlinkClick r:id="rId4"/>
              </a:rPr>
              <a:t>https://docs.microsoft.com/en-us/azure/machine-learning/service/how-to-track-experiments</a:t>
            </a:r>
            <a:endParaRPr lang="en-US" sz="4000" dirty="0">
              <a:solidFill>
                <a:srgbClr val="FFFFFF"/>
              </a:solidFill>
            </a:endParaRPr>
          </a:p>
          <a:p>
            <a:r>
              <a:rPr lang="en-US" sz="4000" dirty="0">
                <a:solidFill>
                  <a:srgbClr val="FFFFFF"/>
                </a:solidFill>
              </a:rPr>
              <a:t>Estimator – convenient object that wraps run configuration information to specify how a script is executed for model training</a:t>
            </a:r>
          </a:p>
          <a:p>
            <a:r>
              <a:rPr lang="en-US" sz="4000" dirty="0">
                <a:solidFill>
                  <a:srgbClr val="FFFFFF"/>
                </a:solidFill>
                <a:hlinkClick r:id="rId5"/>
              </a:rPr>
              <a:t>https://github.com/Azure/MachineLearningNotebooks/blob/master/how-to-use-azureml/training-with-deep-learning/how-to-use-estimator/how-to-use-estimator.ipynb</a:t>
            </a:r>
            <a:endParaRPr lang="en-US" sz="4000" dirty="0">
              <a:solidFill>
                <a:srgbClr val="FFFFFF"/>
              </a:solidFill>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25904743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67B675-B12C-40B0-9276-0F0F29AF0E40}"/>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Workflow</a:t>
            </a:r>
          </a:p>
        </p:txBody>
      </p:sp>
      <p:sp>
        <p:nvSpPr>
          <p:cNvPr id="3" name="Content Placeholder 2">
            <a:extLst>
              <a:ext uri="{FF2B5EF4-FFF2-40B4-BE49-F238E27FC236}">
                <a16:creationId xmlns:a16="http://schemas.microsoft.com/office/drawing/2014/main" id="{025C62F3-ECDA-4ECD-9902-021055F63B83}"/>
              </a:ext>
            </a:extLst>
          </p:cNvPr>
          <p:cNvSpPr>
            <a:spLocks noGrp="1"/>
          </p:cNvSpPr>
          <p:nvPr>
            <p:ph idx="1"/>
          </p:nvPr>
        </p:nvSpPr>
        <p:spPr>
          <a:xfrm>
            <a:off x="838201" y="1520328"/>
            <a:ext cx="10515598" cy="5111825"/>
          </a:xfrm>
        </p:spPr>
        <p:txBody>
          <a:bodyPr>
            <a:noAutofit/>
          </a:bodyPr>
          <a:lstStyle/>
          <a:p>
            <a:pPr marL="0" indent="0">
              <a:buNone/>
            </a:pPr>
            <a:r>
              <a:rPr lang="en-US" sz="1800" dirty="0">
                <a:solidFill>
                  <a:srgbClr val="FFFFFF"/>
                </a:solidFill>
              </a:rPr>
              <a:t>The machine learning workflow generally follows this sequence:</a:t>
            </a:r>
          </a:p>
          <a:p>
            <a:pPr marL="514350" indent="-514350">
              <a:buFont typeface="+mj-lt"/>
              <a:buAutoNum type="arabicPeriod"/>
            </a:pPr>
            <a:r>
              <a:rPr lang="en-US" sz="1800" dirty="0">
                <a:solidFill>
                  <a:srgbClr val="FFFFFF"/>
                </a:solidFill>
              </a:rPr>
              <a:t>Develop machine learning training scripts in </a:t>
            </a:r>
            <a:r>
              <a:rPr lang="en-US" sz="1800" b="1" dirty="0">
                <a:solidFill>
                  <a:srgbClr val="FFFFFF"/>
                </a:solidFill>
              </a:rPr>
              <a:t>Python</a:t>
            </a:r>
            <a:r>
              <a:rPr lang="en-US" sz="1800" dirty="0">
                <a:solidFill>
                  <a:srgbClr val="FFFFFF"/>
                </a:solidFill>
              </a:rPr>
              <a:t>.</a:t>
            </a:r>
          </a:p>
          <a:p>
            <a:pPr marL="514350" indent="-514350">
              <a:buFont typeface="+mj-lt"/>
              <a:buAutoNum type="arabicPeriod"/>
            </a:pPr>
            <a:r>
              <a:rPr lang="en-US" sz="1800" dirty="0">
                <a:solidFill>
                  <a:srgbClr val="FFFFFF"/>
                </a:solidFill>
              </a:rPr>
              <a:t>Create and configure a </a:t>
            </a:r>
            <a:r>
              <a:rPr lang="en-US" sz="1800" b="1" dirty="0">
                <a:solidFill>
                  <a:srgbClr val="FFFFFF"/>
                </a:solidFill>
              </a:rPr>
              <a:t>compute target</a:t>
            </a:r>
            <a:r>
              <a:rPr lang="en-US" sz="1800" dirty="0">
                <a:solidFill>
                  <a:srgbClr val="FFFFFF"/>
                </a:solidFill>
              </a:rPr>
              <a:t>.</a:t>
            </a:r>
          </a:p>
          <a:p>
            <a:pPr marL="514350" indent="-514350">
              <a:buFont typeface="+mj-lt"/>
              <a:buAutoNum type="arabicPeriod"/>
            </a:pPr>
            <a:r>
              <a:rPr lang="en-US" sz="1800" dirty="0">
                <a:solidFill>
                  <a:srgbClr val="FFFFFF"/>
                </a:solidFill>
              </a:rPr>
              <a:t>Attach the compute target to your workspace.</a:t>
            </a:r>
          </a:p>
          <a:p>
            <a:pPr marL="514350" indent="-514350">
              <a:buFont typeface="+mj-lt"/>
              <a:buAutoNum type="arabicPeriod"/>
            </a:pPr>
            <a:r>
              <a:rPr lang="en-US" sz="1800" dirty="0">
                <a:solidFill>
                  <a:srgbClr val="FFFFFF"/>
                </a:solidFill>
              </a:rPr>
              <a:t>Configure the compute target so it contains the Python environment and package dependencies required.</a:t>
            </a:r>
          </a:p>
          <a:p>
            <a:pPr marL="514350" indent="-514350">
              <a:buFont typeface="+mj-lt"/>
              <a:buAutoNum type="arabicPeriod"/>
            </a:pPr>
            <a:r>
              <a:rPr lang="en-US" sz="1800" b="1" dirty="0">
                <a:solidFill>
                  <a:srgbClr val="FFFFFF"/>
                </a:solidFill>
              </a:rPr>
              <a:t>Submit the scripts</a:t>
            </a:r>
            <a:r>
              <a:rPr lang="en-US" sz="1800" dirty="0">
                <a:solidFill>
                  <a:srgbClr val="FFFFFF"/>
                </a:solidFill>
              </a:rPr>
              <a:t> to the configured compute target to run in that environment. During training, the scripts can read from or write to </a:t>
            </a:r>
            <a:r>
              <a:rPr lang="en-US" sz="1800" b="1" dirty="0">
                <a:solidFill>
                  <a:srgbClr val="FFFFFF"/>
                </a:solidFill>
              </a:rPr>
              <a:t>datastore</a:t>
            </a:r>
            <a:r>
              <a:rPr lang="en-US" sz="1800" dirty="0">
                <a:solidFill>
                  <a:srgbClr val="FFFFFF"/>
                </a:solidFill>
              </a:rPr>
              <a:t>. The records of execution are saved as </a:t>
            </a:r>
            <a:r>
              <a:rPr lang="en-US" sz="1800" b="1" dirty="0">
                <a:solidFill>
                  <a:srgbClr val="FFFFFF"/>
                </a:solidFill>
              </a:rPr>
              <a:t>runs</a:t>
            </a:r>
            <a:r>
              <a:rPr lang="en-US" sz="1800" dirty="0">
                <a:solidFill>
                  <a:srgbClr val="FFFFFF"/>
                </a:solidFill>
              </a:rPr>
              <a:t> in the </a:t>
            </a:r>
            <a:r>
              <a:rPr lang="en-US" sz="1800" b="1" dirty="0">
                <a:solidFill>
                  <a:srgbClr val="FFFFFF"/>
                </a:solidFill>
              </a:rPr>
              <a:t>workspace</a:t>
            </a:r>
            <a:r>
              <a:rPr lang="en-US" sz="1800" dirty="0">
                <a:solidFill>
                  <a:srgbClr val="FFFFFF"/>
                </a:solidFill>
              </a:rPr>
              <a:t> and grouped under </a:t>
            </a:r>
            <a:r>
              <a:rPr lang="en-US" sz="1800" b="1" dirty="0">
                <a:solidFill>
                  <a:srgbClr val="FFFFFF"/>
                </a:solidFill>
              </a:rPr>
              <a:t>experiments</a:t>
            </a:r>
            <a:r>
              <a:rPr lang="en-US" sz="1800" dirty="0">
                <a:solidFill>
                  <a:srgbClr val="FFFFFF"/>
                </a:solidFill>
              </a:rPr>
              <a:t>.</a:t>
            </a:r>
          </a:p>
          <a:p>
            <a:pPr marL="514350" indent="-514350">
              <a:buFont typeface="+mj-lt"/>
              <a:buAutoNum type="arabicPeriod"/>
            </a:pPr>
            <a:r>
              <a:rPr lang="en-US" sz="1800" b="1" dirty="0">
                <a:solidFill>
                  <a:srgbClr val="FFFFFF"/>
                </a:solidFill>
              </a:rPr>
              <a:t>Query the experiment</a:t>
            </a:r>
            <a:r>
              <a:rPr lang="en-US" sz="1800" dirty="0">
                <a:solidFill>
                  <a:srgbClr val="FFFFFF"/>
                </a:solidFill>
              </a:rPr>
              <a:t> for logged metrics from the current and past runs. If the metrics don't indicate a desired outcome, loop back to step 1 and iterate on your scripts. All artifacts are stored together for revisiting prior work and outcomes.</a:t>
            </a:r>
          </a:p>
          <a:p>
            <a:pPr marL="514350" indent="-514350">
              <a:buFont typeface="+mj-lt"/>
              <a:buAutoNum type="arabicPeriod"/>
            </a:pPr>
            <a:r>
              <a:rPr lang="en-US" sz="1800" dirty="0">
                <a:solidFill>
                  <a:srgbClr val="FFFFFF"/>
                </a:solidFill>
              </a:rPr>
              <a:t>After a satisfactory run is identified, register the persisted model in the </a:t>
            </a:r>
            <a:r>
              <a:rPr lang="en-US" sz="1800" b="1" dirty="0">
                <a:solidFill>
                  <a:srgbClr val="FFFFFF"/>
                </a:solidFill>
              </a:rPr>
              <a:t>model registry</a:t>
            </a:r>
            <a:r>
              <a:rPr lang="en-US" sz="1800" dirty="0">
                <a:solidFill>
                  <a:srgbClr val="FFFFFF"/>
                </a:solidFill>
              </a:rPr>
              <a:t>.</a:t>
            </a:r>
          </a:p>
          <a:p>
            <a:pPr marL="514350" indent="-514350">
              <a:buFont typeface="+mj-lt"/>
              <a:buAutoNum type="arabicPeriod"/>
            </a:pPr>
            <a:r>
              <a:rPr lang="en-US" sz="1800" dirty="0">
                <a:solidFill>
                  <a:srgbClr val="FFFFFF"/>
                </a:solidFill>
              </a:rPr>
              <a:t>Develop a scoring script.</a:t>
            </a:r>
          </a:p>
          <a:p>
            <a:pPr marL="514350" indent="-514350">
              <a:buFont typeface="+mj-lt"/>
              <a:buAutoNum type="arabicPeriod"/>
            </a:pPr>
            <a:r>
              <a:rPr lang="en-US" sz="1800" b="1" dirty="0">
                <a:solidFill>
                  <a:srgbClr val="FFFFFF"/>
                </a:solidFill>
              </a:rPr>
              <a:t>Create an image</a:t>
            </a:r>
            <a:r>
              <a:rPr lang="en-US" sz="1800" dirty="0">
                <a:solidFill>
                  <a:srgbClr val="FFFFFF"/>
                </a:solidFill>
              </a:rPr>
              <a:t> and register it in the </a:t>
            </a:r>
            <a:r>
              <a:rPr lang="en-US" sz="1800" b="1" dirty="0">
                <a:solidFill>
                  <a:srgbClr val="FFFFFF"/>
                </a:solidFill>
              </a:rPr>
              <a:t>image registry</a:t>
            </a:r>
            <a:r>
              <a:rPr lang="en-US" sz="1800" dirty="0">
                <a:solidFill>
                  <a:srgbClr val="FFFFFF"/>
                </a:solidFill>
              </a:rPr>
              <a:t>.</a:t>
            </a:r>
          </a:p>
          <a:p>
            <a:pPr marL="514350" indent="-514350">
              <a:buFont typeface="+mj-lt"/>
              <a:buAutoNum type="arabicPeriod"/>
            </a:pPr>
            <a:r>
              <a:rPr lang="en-US" sz="1800" b="1" dirty="0">
                <a:solidFill>
                  <a:srgbClr val="FFFFFF"/>
                </a:solidFill>
              </a:rPr>
              <a:t>Deploy the image</a:t>
            </a:r>
            <a:r>
              <a:rPr lang="en-US" sz="1800" dirty="0">
                <a:solidFill>
                  <a:srgbClr val="FFFFFF"/>
                </a:solidFill>
              </a:rPr>
              <a:t> as a </a:t>
            </a:r>
            <a:r>
              <a:rPr lang="en-US" sz="1800" b="1" dirty="0">
                <a:solidFill>
                  <a:srgbClr val="FFFFFF"/>
                </a:solidFill>
              </a:rPr>
              <a:t>web service</a:t>
            </a:r>
            <a:r>
              <a:rPr lang="en-US" sz="1800" dirty="0">
                <a:solidFill>
                  <a:srgbClr val="FFFFFF"/>
                </a:solidFill>
              </a:rPr>
              <a:t> in Azure.</a:t>
            </a:r>
          </a:p>
        </p:txBody>
      </p:sp>
    </p:spTree>
    <p:extLst>
      <p:ext uri="{BB962C8B-B14F-4D97-AF65-F5344CB8AC3E}">
        <p14:creationId xmlns:p14="http://schemas.microsoft.com/office/powerpoint/2010/main" val="316568414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A8B75-1F47-4818-927A-E071E5331C32}"/>
              </a:ext>
            </a:extLst>
          </p:cNvPr>
          <p:cNvSpPr>
            <a:spLocks noGrp="1"/>
          </p:cNvSpPr>
          <p:nvPr>
            <p:ph type="title"/>
          </p:nvPr>
        </p:nvSpPr>
        <p:spPr>
          <a:xfrm>
            <a:off x="655320" y="365125"/>
            <a:ext cx="9013052" cy="1623312"/>
          </a:xfrm>
        </p:spPr>
        <p:txBody>
          <a:bodyPr anchor="b">
            <a:normAutofit/>
          </a:bodyPr>
          <a:lstStyle/>
          <a:p>
            <a:r>
              <a:rPr lang="en-US" sz="4000"/>
              <a:t>Start Here</a:t>
            </a:r>
          </a:p>
        </p:txBody>
      </p:sp>
      <p:cxnSp>
        <p:nvCxnSpPr>
          <p:cNvPr id="15"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C4D386-A535-43E7-B16F-1A59F87A9347}"/>
              </a:ext>
            </a:extLst>
          </p:cNvPr>
          <p:cNvSpPr>
            <a:spLocks noGrp="1"/>
          </p:cNvSpPr>
          <p:nvPr>
            <p:ph idx="1"/>
          </p:nvPr>
        </p:nvSpPr>
        <p:spPr>
          <a:xfrm>
            <a:off x="655320" y="2644518"/>
            <a:ext cx="9013052" cy="3327251"/>
          </a:xfrm>
        </p:spPr>
        <p:txBody>
          <a:bodyPr>
            <a:normAutofit/>
          </a:bodyPr>
          <a:lstStyle/>
          <a:p>
            <a:r>
              <a:rPr lang="en-US" sz="2000" dirty="0">
                <a:hlinkClick r:id="rId2"/>
              </a:rPr>
              <a:t>https://github.com/Azure/MachineLearningNotebooks/blob/master/configuration.ipynb</a:t>
            </a:r>
            <a:endParaRPr lang="en-US" sz="2000" dirty="0"/>
          </a:p>
          <a:p>
            <a:endParaRPr lang="en-US" sz="2000" dirty="0"/>
          </a:p>
        </p:txBody>
      </p:sp>
    </p:spTree>
    <p:extLst>
      <p:ext uri="{BB962C8B-B14F-4D97-AF65-F5344CB8AC3E}">
        <p14:creationId xmlns:p14="http://schemas.microsoft.com/office/powerpoint/2010/main" val="355572792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8D62-2856-4300-BEEB-C47245E1EBC2}"/>
              </a:ext>
            </a:extLst>
          </p:cNvPr>
          <p:cNvSpPr>
            <a:spLocks noGrp="1"/>
          </p:cNvSpPr>
          <p:nvPr>
            <p:ph type="title"/>
          </p:nvPr>
        </p:nvSpPr>
        <p:spPr>
          <a:xfrm>
            <a:off x="585215" y="2146826"/>
            <a:ext cx="9233487" cy="1384995"/>
          </a:xfrm>
        </p:spPr>
        <p:txBody>
          <a:bodyPr/>
          <a:lstStyle/>
          <a:p>
            <a:r>
              <a:rPr lang="en-US" dirty="0"/>
              <a:t>Demo: SAR </a:t>
            </a:r>
            <a:r>
              <a:rPr lang="en-US" dirty="0" err="1"/>
              <a:t>Quickstart</a:t>
            </a:r>
            <a:br>
              <a:rPr lang="en-US" dirty="0"/>
            </a:br>
            <a:r>
              <a:rPr lang="en-US" sz="1600" dirty="0">
                <a:solidFill>
                  <a:schemeClr val="tx1"/>
                </a:solidFill>
                <a:hlinkClick r:id="rId4">
                  <a:extLst>
                    <a:ext uri="{A12FA001-AC4F-418D-AE19-62706E023703}">
                      <ahyp:hlinkClr xmlns:ahyp="http://schemas.microsoft.com/office/drawing/2018/hyperlinkcolor" val="tx"/>
                    </a:ext>
                  </a:extLst>
                </a:hlinkClick>
              </a:rPr>
              <a:t>https://github.com/Microsoft/Recommenders/blob/master/notebooks/00_quick_start/sar_movielens_with_azureml.ipynb</a:t>
            </a:r>
            <a:br>
              <a:rPr lang="en-US" sz="1600" dirty="0">
                <a:solidFill>
                  <a:schemeClr val="tx1"/>
                </a:solidFill>
              </a:rPr>
            </a:br>
            <a:r>
              <a:rPr lang="en-US" sz="1600" dirty="0">
                <a:solidFill>
                  <a:schemeClr val="tx1"/>
                </a:solidFill>
              </a:rPr>
              <a:t>https://github.com/Microsoft/Recommenders/blob/master/notebooks/run_notebook_on_azureml.ipynb</a:t>
            </a:r>
            <a:br>
              <a:rPr lang="en-US" sz="1600" dirty="0">
                <a:solidFill>
                  <a:schemeClr val="tx1"/>
                </a:solidFill>
              </a:rPr>
            </a:br>
            <a:r>
              <a:rPr lang="en-US" sz="1600" dirty="0">
                <a:solidFill>
                  <a:schemeClr val="tx1"/>
                </a:solidFill>
                <a:hlinkClick r:id="rId5">
                  <a:extLst>
                    <a:ext uri="{A12FA001-AC4F-418D-AE19-62706E023703}">
                      <ahyp:hlinkClr xmlns:ahyp="http://schemas.microsoft.com/office/drawing/2018/hyperlinkcolor" val="tx"/>
                    </a:ext>
                  </a:extLst>
                </a:hlinkClick>
              </a:rPr>
              <a:t>https://github.com/Microsoft/Recommenders/blob/master/notebooks/00_quick_start/sar_movielens.ipynb</a:t>
            </a:r>
            <a:br>
              <a:rPr lang="en-US" sz="1600" dirty="0"/>
            </a:br>
            <a:endParaRPr lang="en-US" sz="1600" dirty="0"/>
          </a:p>
        </p:txBody>
      </p:sp>
    </p:spTree>
    <p:custDataLst>
      <p:tags r:id="rId1"/>
    </p:custDataLst>
    <p:extLst>
      <p:ext uri="{BB962C8B-B14F-4D97-AF65-F5344CB8AC3E}">
        <p14:creationId xmlns:p14="http://schemas.microsoft.com/office/powerpoint/2010/main" val="413439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9BEB5-FFCE-4C4A-8547-2DDD87B89709}"/>
              </a:ext>
            </a:extLst>
          </p:cNvPr>
          <p:cNvSpPr>
            <a:spLocks noGrp="1"/>
          </p:cNvSpPr>
          <p:nvPr>
            <p:ph type="title"/>
          </p:nvPr>
        </p:nvSpPr>
        <p:spPr>
          <a:xfrm>
            <a:off x="838199" y="595293"/>
            <a:ext cx="10841183" cy="5667414"/>
          </a:xfrm>
        </p:spPr>
        <p:txBody>
          <a:bodyPr vert="horz" lIns="91440" tIns="45720" rIns="91440" bIns="45720" rtlCol="0" anchor="ctr">
            <a:normAutofit fontScale="90000"/>
          </a:bodyPr>
          <a:lstStyle/>
          <a:p>
            <a:r>
              <a:rPr lang="en-US" sz="6000" dirty="0">
                <a:solidFill>
                  <a:schemeClr val="tx1"/>
                </a:solidFill>
                <a:ea typeface="+mj-ea"/>
                <a:cs typeface="+mj-cs"/>
              </a:rPr>
              <a:t>References</a:t>
            </a:r>
            <a:br>
              <a:rPr lang="en-US" sz="6000" dirty="0">
                <a:solidFill>
                  <a:schemeClr val="tx1"/>
                </a:solidFill>
                <a:ea typeface="+mj-ea"/>
                <a:cs typeface="+mj-cs"/>
              </a:rPr>
            </a:br>
            <a:r>
              <a:rPr lang="en-US" sz="2000" dirty="0">
                <a:solidFill>
                  <a:schemeClr val="tx1"/>
                </a:solidFill>
                <a:ea typeface="+mj-ea"/>
                <a:cs typeface="+mj-cs"/>
              </a:rPr>
              <a:t>Great detail on Algorithm and deeper dive on creating a system</a:t>
            </a:r>
            <a:br>
              <a:rPr lang="en-US" sz="6000" dirty="0">
                <a:solidFill>
                  <a:schemeClr val="tx1"/>
                </a:solidFill>
                <a:ea typeface="+mj-ea"/>
                <a:cs typeface="+mj-cs"/>
              </a:rPr>
            </a:br>
            <a:r>
              <a:rPr lang="en-US" sz="2000" dirty="0">
                <a:solidFill>
                  <a:schemeClr val="tx1"/>
                </a:solidFill>
                <a:ea typeface="+mj-ea"/>
                <a:cs typeface="+mj-cs"/>
                <a:hlinkClick r:id="rId3">
                  <a:extLst>
                    <a:ext uri="{A12FA001-AC4F-418D-AE19-62706E023703}">
                      <ahyp:hlinkClr xmlns:ahyp="http://schemas.microsoft.com/office/drawing/2018/hyperlinkcolor" val="tx"/>
                    </a:ext>
                  </a:extLst>
                </a:hlinkClick>
              </a:rPr>
              <a:t>www.github.com/yueguoguo/pakdd2019tutorial</a:t>
            </a:r>
            <a:br>
              <a:rPr lang="en-US" sz="2000" dirty="0">
                <a:solidFill>
                  <a:schemeClr val="tx1"/>
                </a:solidFill>
                <a:ea typeface="+mj-ea"/>
                <a:cs typeface="+mj-cs"/>
              </a:rPr>
            </a:br>
            <a:br>
              <a:rPr lang="en-US" sz="2000" dirty="0">
                <a:solidFill>
                  <a:schemeClr val="tx1"/>
                </a:solidFill>
                <a:ea typeface="+mj-ea"/>
                <a:cs typeface="+mj-cs"/>
              </a:rPr>
            </a:br>
            <a:r>
              <a:rPr lang="en-US" sz="2200" dirty="0">
                <a:solidFill>
                  <a:schemeClr val="tx1"/>
                </a:solidFill>
              </a:rPr>
              <a:t>Train an image classification model with AzureML</a:t>
            </a:r>
            <a:br>
              <a:rPr lang="en-US" sz="2200" dirty="0">
                <a:solidFill>
                  <a:schemeClr val="tx1"/>
                </a:solidFill>
              </a:rPr>
            </a:br>
            <a:r>
              <a:rPr lang="en-US" sz="2200" dirty="0">
                <a:solidFill>
                  <a:schemeClr val="tx1"/>
                </a:solidFill>
                <a:hlinkClick r:id="rId4">
                  <a:extLst>
                    <a:ext uri="{A12FA001-AC4F-418D-AE19-62706E023703}">
                      <ahyp:hlinkClr xmlns:ahyp="http://schemas.microsoft.com/office/drawing/2018/hyperlinkcolor" val="tx"/>
                    </a:ext>
                  </a:extLst>
                </a:hlinkClick>
              </a:rPr>
              <a:t>https://github.com/Azure/MachineLearningNotebooks/blob/master/tutorials/img-classification-part1-training.ipynb</a:t>
            </a:r>
            <a:br>
              <a:rPr lang="en-US" sz="2200" dirty="0">
                <a:solidFill>
                  <a:schemeClr val="tx1"/>
                </a:solidFill>
              </a:rPr>
            </a:br>
            <a:r>
              <a:rPr lang="en-US" sz="2200" dirty="0">
                <a:solidFill>
                  <a:schemeClr val="tx1"/>
                </a:solidFill>
              </a:rPr>
              <a:t> </a:t>
            </a:r>
            <a:br>
              <a:rPr lang="en-US" sz="2200" dirty="0">
                <a:solidFill>
                  <a:schemeClr val="tx1"/>
                </a:solidFill>
              </a:rPr>
            </a:br>
            <a:r>
              <a:rPr lang="en-US" sz="2200" dirty="0">
                <a:solidFill>
                  <a:schemeClr val="tx1"/>
                </a:solidFill>
              </a:rPr>
              <a:t>Deploy an image classification model in Azure Container Instance</a:t>
            </a:r>
            <a:br>
              <a:rPr lang="en-US" sz="2200" dirty="0">
                <a:solidFill>
                  <a:schemeClr val="tx1"/>
                </a:solidFill>
              </a:rPr>
            </a:br>
            <a:r>
              <a:rPr lang="en-US" sz="2200" dirty="0">
                <a:solidFill>
                  <a:schemeClr val="tx1"/>
                </a:solidFill>
                <a:hlinkClick r:id="rId5">
                  <a:extLst>
                    <a:ext uri="{A12FA001-AC4F-418D-AE19-62706E023703}">
                      <ahyp:hlinkClr xmlns:ahyp="http://schemas.microsoft.com/office/drawing/2018/hyperlinkcolor" val="tx"/>
                    </a:ext>
                  </a:extLst>
                </a:hlinkClick>
              </a:rPr>
              <a:t>https://github.com/Azure/MachineLearningNotebooks/blob/master/tutorials/img-classification-part2-deploy.ipynb</a:t>
            </a:r>
            <a:br>
              <a:rPr lang="en-US" sz="2200" dirty="0">
                <a:solidFill>
                  <a:schemeClr val="tx1"/>
                </a:solidFill>
              </a:rPr>
            </a:br>
            <a:br>
              <a:rPr lang="en-US" sz="2200" dirty="0">
                <a:solidFill>
                  <a:schemeClr val="tx1"/>
                </a:solidFill>
              </a:rPr>
            </a:br>
            <a:r>
              <a:rPr lang="en-US" sz="2200" dirty="0">
                <a:solidFill>
                  <a:schemeClr val="tx1"/>
                </a:solidFill>
              </a:rPr>
              <a:t>Textbook:</a:t>
            </a:r>
            <a:br>
              <a:rPr lang="en-US" sz="2200" dirty="0">
                <a:solidFill>
                  <a:schemeClr val="tx1"/>
                </a:solidFill>
              </a:rPr>
            </a:br>
            <a:r>
              <a:rPr lang="en-US" sz="2200" dirty="0">
                <a:solidFill>
                  <a:schemeClr val="tx1"/>
                </a:solidFill>
              </a:rPr>
              <a:t>Recommender Systems: The Textbook by </a:t>
            </a:r>
            <a:r>
              <a:rPr lang="en-US" sz="2200" dirty="0" err="1">
                <a:solidFill>
                  <a:schemeClr val="tx1"/>
                </a:solidFill>
              </a:rPr>
              <a:t>Charu</a:t>
            </a:r>
            <a:r>
              <a:rPr lang="en-US" sz="2200" dirty="0">
                <a:solidFill>
                  <a:schemeClr val="tx1"/>
                </a:solidFill>
              </a:rPr>
              <a:t> C. Aggarwal</a:t>
            </a:r>
            <a:br>
              <a:rPr lang="en-US" sz="2200" dirty="0">
                <a:solidFill>
                  <a:schemeClr val="tx1"/>
                </a:solidFill>
              </a:rPr>
            </a:br>
            <a:r>
              <a:rPr lang="en-US" sz="2200" dirty="0">
                <a:solidFill>
                  <a:schemeClr val="tx1"/>
                </a:solidFill>
                <a:hlinkClick r:id="rId6">
                  <a:extLst>
                    <a:ext uri="{A12FA001-AC4F-418D-AE19-62706E023703}">
                      <ahyp:hlinkClr xmlns:ahyp="http://schemas.microsoft.com/office/drawing/2018/hyperlinkcolor" val="tx"/>
                    </a:ext>
                  </a:extLst>
                </a:hlinkClick>
              </a:rPr>
              <a:t>https://www.amazon.com/Recommender-Systems-Textbook-Charu-Aggarwal/dp/3319296574</a:t>
            </a:r>
            <a:br>
              <a:rPr lang="en-US" sz="2200" dirty="0">
                <a:solidFill>
                  <a:schemeClr val="tx1"/>
                </a:solidFill>
              </a:rPr>
            </a:br>
            <a:br>
              <a:rPr lang="en-US" sz="2200" dirty="0">
                <a:solidFill>
                  <a:schemeClr val="tx1"/>
                </a:solidFill>
              </a:rPr>
            </a:br>
            <a:r>
              <a:rPr lang="en-US" sz="2200" dirty="0">
                <a:solidFill>
                  <a:schemeClr val="tx1"/>
                </a:solidFill>
              </a:rPr>
              <a:t>Blog:</a:t>
            </a:r>
            <a:br>
              <a:rPr lang="en-US" sz="2200" dirty="0">
                <a:solidFill>
                  <a:schemeClr val="tx1"/>
                </a:solidFill>
              </a:rPr>
            </a:br>
            <a:r>
              <a:rPr lang="en-US" sz="2200" dirty="0">
                <a:solidFill>
                  <a:schemeClr val="tx1"/>
                </a:solidFill>
                <a:hlinkClick r:id="rId7">
                  <a:extLst>
                    <a:ext uri="{A12FA001-AC4F-418D-AE19-62706E023703}">
                      <ahyp:hlinkClr xmlns:ahyp="http://schemas.microsoft.com/office/drawing/2018/hyperlinkcolor" val="tx"/>
                    </a:ext>
                  </a:extLst>
                </a:hlinkClick>
              </a:rPr>
              <a:t>https://azure.microsoft.com/en-us/blog/experimentation-using-azure-machine-learning/</a:t>
            </a:r>
            <a:endParaRPr lang="en-US" sz="6000" kern="1200" dirty="0">
              <a:solidFill>
                <a:schemeClr val="tx1"/>
              </a:solidFill>
              <a:ea typeface="+mj-ea"/>
              <a:cs typeface="+mj-cs"/>
            </a:endParaRPr>
          </a:p>
        </p:txBody>
      </p:sp>
      <p:sp>
        <p:nvSpPr>
          <p:cNvPr id="3" name="Content Placeholder 2">
            <a:extLst>
              <a:ext uri="{FF2B5EF4-FFF2-40B4-BE49-F238E27FC236}">
                <a16:creationId xmlns:a16="http://schemas.microsoft.com/office/drawing/2014/main" id="{6E896ACF-1C58-447C-B189-D570449ABED1}"/>
              </a:ext>
            </a:extLst>
          </p:cNvPr>
          <p:cNvSpPr>
            <a:spLocks noGrp="1"/>
          </p:cNvSpPr>
          <p:nvPr>
            <p:ph idx="4294967295"/>
          </p:nvPr>
        </p:nvSpPr>
        <p:spPr>
          <a:xfrm>
            <a:off x="7961258" y="4525347"/>
            <a:ext cx="3258675" cy="1737360"/>
          </a:xfrm>
        </p:spPr>
        <p:txBody>
          <a:bodyPr vert="horz" lIns="91440" tIns="45720" rIns="91440" bIns="45720" rtlCol="0" anchor="ctr">
            <a:normAutofit/>
          </a:bodyPr>
          <a:lstStyle/>
          <a:p>
            <a:pPr marL="0" indent="0" defTabSz="914400">
              <a:lnSpc>
                <a:spcPct val="90000"/>
              </a:lnSpc>
              <a:spcBef>
                <a:spcPts val="1000"/>
              </a:spcBef>
              <a:buNone/>
            </a:pPr>
            <a:r>
              <a:rPr lang="en-US" sz="2400" kern="1200" dirty="0">
                <a:solidFill>
                  <a:schemeClr val="tx1"/>
                </a:solidFill>
                <a:latin typeface="+mn-lt"/>
                <a:ea typeface="+mn-ea"/>
                <a:cs typeface="+mn-cs"/>
              </a:rPr>
              <a:t>     </a:t>
            </a:r>
          </a:p>
        </p:txBody>
      </p:sp>
    </p:spTree>
    <p:custDataLst>
      <p:tags r:id="rId1"/>
    </p:custDataLst>
    <p:extLst>
      <p:ext uri="{BB962C8B-B14F-4D97-AF65-F5344CB8AC3E}">
        <p14:creationId xmlns:p14="http://schemas.microsoft.com/office/powerpoint/2010/main" val="37593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bwMode="ltGray">
          <a:xfrm>
            <a:off x="-2" y="498764"/>
            <a:ext cx="12192002" cy="3368549"/>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Questions?</a:t>
            </a:r>
          </a:p>
          <a:p>
            <a:pPr marL="0" marR="0" lvl="0" indent="0" algn="ctr" defTabSz="914367" rtl="0" eaLnBrk="1" fontAlgn="auto" latinLnBrk="0" hangingPunct="1">
              <a:lnSpc>
                <a:spcPct val="90000"/>
              </a:lnSpc>
              <a:spcBef>
                <a:spcPct val="0"/>
              </a:spcBef>
              <a:spcAft>
                <a:spcPts val="0"/>
              </a:spcAft>
              <a:buClrTx/>
              <a:buSzTx/>
              <a:buFontTx/>
              <a:buNone/>
              <a:tabLst/>
              <a:defRPr/>
            </a:pPr>
            <a:endParaRPr lang="en-US" sz="6600" spc="0" dirty="0">
              <a:latin typeface="Segoe UI Light"/>
            </a:endParaRPr>
          </a:p>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66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Microsoft Recommenders</a:t>
            </a:r>
          </a:p>
        </p:txBody>
      </p:sp>
      <p:sp>
        <p:nvSpPr>
          <p:cNvPr id="13" name="Title 1"/>
          <p:cNvSpPr txBox="1">
            <a:spLocks/>
          </p:cNvSpPr>
          <p:nvPr/>
        </p:nvSpPr>
        <p:spPr bwMode="ltGray">
          <a:xfrm>
            <a:off x="1287814" y="4682992"/>
            <a:ext cx="8737602" cy="2014688"/>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lvl="0" algn="ctr" defTabSz="914192">
              <a:lnSpc>
                <a:spcPct val="100000"/>
              </a:lnSpc>
              <a:defRPr/>
            </a:pPr>
            <a:r>
              <a:rPr lang="en-US" sz="2400" spc="20">
                <a:latin typeface="Segoe UI"/>
              </a:rPr>
              <a:t>https://github.com/Microsoft/Recommenders</a:t>
            </a:r>
            <a:endParaRPr kumimoji="0" lang="en-US" sz="2400" b="0" i="0" u="none" strike="noStrike" kern="1200" cap="none" spc="20" normalizeH="0" baseline="0" noProof="0">
              <a:ln w="3175">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10049762" y="5897827"/>
            <a:ext cx="2142238" cy="960172"/>
          </a:xfrm>
          <a:prstGeom prst="rect">
            <a:avLst/>
          </a:prstGeom>
        </p:spPr>
      </p:pic>
    </p:spTree>
    <p:custDataLst>
      <p:tags r:id="rId1"/>
    </p:custDataLst>
    <p:extLst>
      <p:ext uri="{BB962C8B-B14F-4D97-AF65-F5344CB8AC3E}">
        <p14:creationId xmlns:p14="http://schemas.microsoft.com/office/powerpoint/2010/main" val="118523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FAB126-BB50-184C-98A8-B1D7144CDDA3}"/>
              </a:ext>
            </a:extLst>
          </p:cNvPr>
          <p:cNvSpPr/>
          <p:nvPr/>
        </p:nvSpPr>
        <p:spPr>
          <a:xfrm>
            <a:off x="3949628" y="3547032"/>
            <a:ext cx="1633415" cy="522151"/>
          </a:xfrm>
          <a:prstGeom prst="rect">
            <a:avLst/>
          </a:prstGeom>
          <a:solidFill>
            <a:srgbClr val="0078D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Dataset</a:t>
            </a:r>
          </a:p>
        </p:txBody>
      </p:sp>
      <p:sp>
        <p:nvSpPr>
          <p:cNvPr id="3" name="Rectangle 2">
            <a:extLst>
              <a:ext uri="{FF2B5EF4-FFF2-40B4-BE49-F238E27FC236}">
                <a16:creationId xmlns:a16="http://schemas.microsoft.com/office/drawing/2014/main" id="{713E6500-1498-F743-8B5A-69298249E537}"/>
              </a:ext>
            </a:extLst>
          </p:cNvPr>
          <p:cNvSpPr/>
          <p:nvPr/>
        </p:nvSpPr>
        <p:spPr>
          <a:xfrm>
            <a:off x="6470090" y="3547031"/>
            <a:ext cx="1633415" cy="52215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Recommender</a:t>
            </a:r>
          </a:p>
        </p:txBody>
      </p:sp>
      <p:sp>
        <p:nvSpPr>
          <p:cNvPr id="4" name="Rectangle 3">
            <a:extLst>
              <a:ext uri="{FF2B5EF4-FFF2-40B4-BE49-F238E27FC236}">
                <a16:creationId xmlns:a16="http://schemas.microsoft.com/office/drawing/2014/main" id="{32804E70-DF2B-8849-B023-54148CE35F94}"/>
              </a:ext>
            </a:extLst>
          </p:cNvPr>
          <p:cNvSpPr/>
          <p:nvPr/>
        </p:nvSpPr>
        <p:spPr>
          <a:xfrm>
            <a:off x="8990552" y="3547030"/>
            <a:ext cx="1633415" cy="522151"/>
          </a:xfrm>
          <a:prstGeom prst="rect">
            <a:avLst/>
          </a:prstGeom>
          <a:solidFill>
            <a:srgbClr val="0078D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Evaluator</a:t>
            </a:r>
          </a:p>
        </p:txBody>
      </p:sp>
      <p:sp>
        <p:nvSpPr>
          <p:cNvPr id="5" name="Rectangle 4">
            <a:extLst>
              <a:ext uri="{FF2B5EF4-FFF2-40B4-BE49-F238E27FC236}">
                <a16:creationId xmlns:a16="http://schemas.microsoft.com/office/drawing/2014/main" id="{B7D47528-3F9F-D34C-9A62-18EF0494CD7D}"/>
              </a:ext>
            </a:extLst>
          </p:cNvPr>
          <p:cNvSpPr/>
          <p:nvPr/>
        </p:nvSpPr>
        <p:spPr>
          <a:xfrm>
            <a:off x="1429166" y="3547030"/>
            <a:ext cx="1633415" cy="522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User-item interactions</a:t>
            </a:r>
          </a:p>
        </p:txBody>
      </p:sp>
      <p:sp>
        <p:nvSpPr>
          <p:cNvPr id="6" name="Rectangle 5">
            <a:extLst>
              <a:ext uri="{FF2B5EF4-FFF2-40B4-BE49-F238E27FC236}">
                <a16:creationId xmlns:a16="http://schemas.microsoft.com/office/drawing/2014/main" id="{9168EF08-D6A5-4340-99A3-7088ABE78672}"/>
              </a:ext>
            </a:extLst>
          </p:cNvPr>
          <p:cNvSpPr/>
          <p:nvPr/>
        </p:nvSpPr>
        <p:spPr>
          <a:xfrm>
            <a:off x="1429166" y="2816292"/>
            <a:ext cx="1633415" cy="522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Item feature</a:t>
            </a:r>
          </a:p>
        </p:txBody>
      </p:sp>
      <p:sp>
        <p:nvSpPr>
          <p:cNvPr id="7" name="Rectangle 6">
            <a:extLst>
              <a:ext uri="{FF2B5EF4-FFF2-40B4-BE49-F238E27FC236}">
                <a16:creationId xmlns:a16="http://schemas.microsoft.com/office/drawing/2014/main" id="{7799A117-FE3E-4842-BB11-EEA2759BD03E}"/>
              </a:ext>
            </a:extLst>
          </p:cNvPr>
          <p:cNvSpPr/>
          <p:nvPr/>
        </p:nvSpPr>
        <p:spPr>
          <a:xfrm>
            <a:off x="1432486" y="2085554"/>
            <a:ext cx="1633415" cy="522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User profile</a:t>
            </a:r>
          </a:p>
        </p:txBody>
      </p:sp>
      <p:cxnSp>
        <p:nvCxnSpPr>
          <p:cNvPr id="8" name="Straight Arrow Connector 7">
            <a:extLst>
              <a:ext uri="{FF2B5EF4-FFF2-40B4-BE49-F238E27FC236}">
                <a16:creationId xmlns:a16="http://schemas.microsoft.com/office/drawing/2014/main" id="{A736BD74-CC64-9045-B4D3-8B990FB084C9}"/>
              </a:ext>
            </a:extLst>
          </p:cNvPr>
          <p:cNvCxnSpPr>
            <a:stCxn id="5" idx="3"/>
            <a:endCxn id="2" idx="1"/>
          </p:cNvCxnSpPr>
          <p:nvPr/>
        </p:nvCxnSpPr>
        <p:spPr>
          <a:xfrm>
            <a:off x="3062581" y="3808106"/>
            <a:ext cx="887047" cy="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7C7931-BFBE-1D4D-B834-0F92CF6D6B37}"/>
              </a:ext>
            </a:extLst>
          </p:cNvPr>
          <p:cNvCxnSpPr/>
          <p:nvPr/>
        </p:nvCxnSpPr>
        <p:spPr>
          <a:xfrm>
            <a:off x="5583043" y="3806149"/>
            <a:ext cx="887047" cy="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33">
            <a:extLst>
              <a:ext uri="{FF2B5EF4-FFF2-40B4-BE49-F238E27FC236}">
                <a16:creationId xmlns:a16="http://schemas.microsoft.com/office/drawing/2014/main" id="{8A587802-979A-3C46-9A93-FAAB4125EE00}"/>
              </a:ext>
            </a:extLst>
          </p:cNvPr>
          <p:cNvCxnSpPr>
            <a:cxnSpLocks/>
            <a:stCxn id="6" idx="3"/>
          </p:cNvCxnSpPr>
          <p:nvPr/>
        </p:nvCxnSpPr>
        <p:spPr>
          <a:xfrm>
            <a:off x="3062581" y="3077368"/>
            <a:ext cx="3821137" cy="465749"/>
          </a:xfrm>
          <a:prstGeom prst="bentConnector3">
            <a:avLst>
              <a:gd name="adj1" fmla="val 99905"/>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34">
            <a:extLst>
              <a:ext uri="{FF2B5EF4-FFF2-40B4-BE49-F238E27FC236}">
                <a16:creationId xmlns:a16="http://schemas.microsoft.com/office/drawing/2014/main" id="{7A98FC3C-2E96-9148-B2C8-A94AE6C5B3B7}"/>
              </a:ext>
            </a:extLst>
          </p:cNvPr>
          <p:cNvCxnSpPr>
            <a:cxnSpLocks/>
            <a:stCxn id="7" idx="3"/>
          </p:cNvCxnSpPr>
          <p:nvPr/>
        </p:nvCxnSpPr>
        <p:spPr>
          <a:xfrm>
            <a:off x="3065901" y="2346630"/>
            <a:ext cx="4677509" cy="1196487"/>
          </a:xfrm>
          <a:prstGeom prst="bentConnector3">
            <a:avLst>
              <a:gd name="adj1" fmla="val 100125"/>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AF3479-5EB5-7C47-8E45-AA7E02CB4DA8}"/>
              </a:ext>
            </a:extLst>
          </p:cNvPr>
          <p:cNvCxnSpPr/>
          <p:nvPr/>
        </p:nvCxnSpPr>
        <p:spPr>
          <a:xfrm>
            <a:off x="8103505" y="3806149"/>
            <a:ext cx="887047" cy="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36">
            <a:extLst>
              <a:ext uri="{FF2B5EF4-FFF2-40B4-BE49-F238E27FC236}">
                <a16:creationId xmlns:a16="http://schemas.microsoft.com/office/drawing/2014/main" id="{4DE53A32-9D26-A548-8610-B1D5638967E2}"/>
              </a:ext>
            </a:extLst>
          </p:cNvPr>
          <p:cNvCxnSpPr>
            <a:cxnSpLocks/>
            <a:stCxn id="2" idx="2"/>
            <a:endCxn id="4" idx="2"/>
          </p:cNvCxnSpPr>
          <p:nvPr/>
        </p:nvCxnSpPr>
        <p:spPr>
          <a:xfrm rot="5400000" flipH="1" flipV="1">
            <a:off x="7286797" y="1548720"/>
            <a:ext cx="2" cy="5040924"/>
          </a:xfrm>
          <a:prstGeom prst="bentConnector3">
            <a:avLst>
              <a:gd name="adj1" fmla="val -1143000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78D8573-1366-A345-86AB-DAB9E6FFBBC3}"/>
              </a:ext>
            </a:extLst>
          </p:cNvPr>
          <p:cNvSpPr/>
          <p:nvPr/>
        </p:nvSpPr>
        <p:spPr>
          <a:xfrm>
            <a:off x="6301295" y="3399758"/>
            <a:ext cx="1922585" cy="80497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Freeform: Shape 44">
            <a:extLst>
              <a:ext uri="{FF2B5EF4-FFF2-40B4-BE49-F238E27FC236}">
                <a16:creationId xmlns:a16="http://schemas.microsoft.com/office/drawing/2014/main" id="{D041AED5-56E0-D042-8F65-C7E2B51A0A6F}"/>
              </a:ext>
            </a:extLst>
          </p:cNvPr>
          <p:cNvSpPr/>
          <p:nvPr/>
        </p:nvSpPr>
        <p:spPr>
          <a:xfrm>
            <a:off x="3573711" y="4069181"/>
            <a:ext cx="1192626" cy="522145"/>
          </a:xfrm>
          <a:custGeom>
            <a:avLst/>
            <a:gdLst>
              <a:gd name="connsiteX0" fmla="*/ 0 w 1023457"/>
              <a:gd name="connsiteY0" fmla="*/ 713064 h 713064"/>
              <a:gd name="connsiteX1" fmla="*/ 151002 w 1023457"/>
              <a:gd name="connsiteY1" fmla="*/ 276836 h 713064"/>
              <a:gd name="connsiteX2" fmla="*/ 654341 w 1023457"/>
              <a:gd name="connsiteY2" fmla="*/ 285225 h 713064"/>
              <a:gd name="connsiteX3" fmla="*/ 1023457 w 1023457"/>
              <a:gd name="connsiteY3" fmla="*/ 0 h 713064"/>
            </a:gdLst>
            <a:ahLst/>
            <a:cxnLst>
              <a:cxn ang="0">
                <a:pos x="connsiteX0" y="connsiteY0"/>
              </a:cxn>
              <a:cxn ang="0">
                <a:pos x="connsiteX1" y="connsiteY1"/>
              </a:cxn>
              <a:cxn ang="0">
                <a:pos x="connsiteX2" y="connsiteY2"/>
              </a:cxn>
              <a:cxn ang="0">
                <a:pos x="connsiteX3" y="connsiteY3"/>
              </a:cxn>
            </a:cxnLst>
            <a:rect l="l" t="t" r="r" b="b"/>
            <a:pathLst>
              <a:path w="1023457" h="713064">
                <a:moveTo>
                  <a:pt x="0" y="713064"/>
                </a:moveTo>
                <a:cubicBezTo>
                  <a:pt x="20972" y="530603"/>
                  <a:pt x="41945" y="348143"/>
                  <a:pt x="151002" y="276836"/>
                </a:cubicBezTo>
                <a:cubicBezTo>
                  <a:pt x="260059" y="205529"/>
                  <a:pt x="508932" y="331364"/>
                  <a:pt x="654341" y="285225"/>
                </a:cubicBezTo>
                <a:cubicBezTo>
                  <a:pt x="799750" y="239086"/>
                  <a:pt x="911603" y="119543"/>
                  <a:pt x="1023457" y="0"/>
                </a:cubicBezTo>
              </a:path>
            </a:pathLst>
          </a:custGeom>
          <a:noFill/>
          <a:ln>
            <a:solidFill>
              <a:schemeClr val="accent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52B440-F6BC-BD43-9674-FEAB58F2E99D}"/>
              </a:ext>
            </a:extLst>
          </p:cNvPr>
          <p:cNvSpPr/>
          <p:nvPr/>
        </p:nvSpPr>
        <p:spPr>
          <a:xfrm>
            <a:off x="2420456" y="4591326"/>
            <a:ext cx="2345879" cy="116617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accent1"/>
                </a:solidFill>
                <a:latin typeface="Segoe UI Light" panose="020B0502040204020203" pitchFamily="34" charset="0"/>
                <a:cs typeface="Segoe UI Light" panose="020B0502040204020203" pitchFamily="34" charset="0"/>
              </a:rPr>
              <a:t>Chronological split</a:t>
            </a:r>
          </a:p>
          <a:p>
            <a:pPr marL="285750" indent="-285750">
              <a:buFont typeface="Arial" panose="020B0604020202020204" pitchFamily="34" charset="0"/>
              <a:buChar char="•"/>
            </a:pPr>
            <a:r>
              <a:rPr lang="en-US">
                <a:solidFill>
                  <a:schemeClr val="accent1"/>
                </a:solidFill>
                <a:latin typeface="Segoe UI Light" panose="020B0502040204020203" pitchFamily="34" charset="0"/>
                <a:cs typeface="Segoe UI Light" panose="020B0502040204020203" pitchFamily="34" charset="0"/>
              </a:rPr>
              <a:t>Stratified split</a:t>
            </a:r>
          </a:p>
          <a:p>
            <a:pPr marL="285750" indent="-285750">
              <a:buFont typeface="Arial" panose="020B0604020202020204" pitchFamily="34" charset="0"/>
              <a:buChar char="•"/>
            </a:pPr>
            <a:r>
              <a:rPr lang="en-US">
                <a:solidFill>
                  <a:schemeClr val="accent1"/>
                </a:solidFill>
                <a:latin typeface="Segoe UI Light" panose="020B0502040204020203" pitchFamily="34" charset="0"/>
                <a:cs typeface="Segoe UI Light" panose="020B0502040204020203" pitchFamily="34" charset="0"/>
              </a:rPr>
              <a:t>Non-overlap split</a:t>
            </a:r>
          </a:p>
          <a:p>
            <a:pPr marL="285750" indent="-285750">
              <a:buFont typeface="Arial" panose="020B0604020202020204" pitchFamily="34" charset="0"/>
              <a:buChar char="•"/>
            </a:pPr>
            <a:r>
              <a:rPr lang="en-US">
                <a:solidFill>
                  <a:schemeClr val="accent1"/>
                </a:solidFill>
                <a:latin typeface="Segoe UI Light" panose="020B0502040204020203" pitchFamily="34" charset="0"/>
                <a:cs typeface="Segoe UI Light" panose="020B0502040204020203" pitchFamily="34" charset="0"/>
              </a:rPr>
              <a:t>Random split</a:t>
            </a:r>
          </a:p>
        </p:txBody>
      </p:sp>
      <p:sp>
        <p:nvSpPr>
          <p:cNvPr id="17" name="Freeform: Shape 46">
            <a:extLst>
              <a:ext uri="{FF2B5EF4-FFF2-40B4-BE49-F238E27FC236}">
                <a16:creationId xmlns:a16="http://schemas.microsoft.com/office/drawing/2014/main" id="{0CF3AA22-4F87-1442-AF1B-993C30FB0E52}"/>
              </a:ext>
            </a:extLst>
          </p:cNvPr>
          <p:cNvSpPr/>
          <p:nvPr/>
        </p:nvSpPr>
        <p:spPr>
          <a:xfrm flipH="1">
            <a:off x="9807260" y="4069180"/>
            <a:ext cx="553144" cy="522124"/>
          </a:xfrm>
          <a:custGeom>
            <a:avLst/>
            <a:gdLst>
              <a:gd name="connsiteX0" fmla="*/ 0 w 1023457"/>
              <a:gd name="connsiteY0" fmla="*/ 713064 h 713064"/>
              <a:gd name="connsiteX1" fmla="*/ 151002 w 1023457"/>
              <a:gd name="connsiteY1" fmla="*/ 276836 h 713064"/>
              <a:gd name="connsiteX2" fmla="*/ 654341 w 1023457"/>
              <a:gd name="connsiteY2" fmla="*/ 285225 h 713064"/>
              <a:gd name="connsiteX3" fmla="*/ 1023457 w 1023457"/>
              <a:gd name="connsiteY3" fmla="*/ 0 h 713064"/>
            </a:gdLst>
            <a:ahLst/>
            <a:cxnLst>
              <a:cxn ang="0">
                <a:pos x="connsiteX0" y="connsiteY0"/>
              </a:cxn>
              <a:cxn ang="0">
                <a:pos x="connsiteX1" y="connsiteY1"/>
              </a:cxn>
              <a:cxn ang="0">
                <a:pos x="connsiteX2" y="connsiteY2"/>
              </a:cxn>
              <a:cxn ang="0">
                <a:pos x="connsiteX3" y="connsiteY3"/>
              </a:cxn>
            </a:cxnLst>
            <a:rect l="l" t="t" r="r" b="b"/>
            <a:pathLst>
              <a:path w="1023457" h="713064">
                <a:moveTo>
                  <a:pt x="0" y="713064"/>
                </a:moveTo>
                <a:cubicBezTo>
                  <a:pt x="20972" y="530603"/>
                  <a:pt x="41945" y="348143"/>
                  <a:pt x="151002" y="276836"/>
                </a:cubicBezTo>
                <a:cubicBezTo>
                  <a:pt x="260059" y="205529"/>
                  <a:pt x="508932" y="331364"/>
                  <a:pt x="654341" y="285225"/>
                </a:cubicBezTo>
                <a:cubicBezTo>
                  <a:pt x="799750" y="239086"/>
                  <a:pt x="911603" y="119543"/>
                  <a:pt x="1023457" y="0"/>
                </a:cubicBezTo>
              </a:path>
            </a:pathLst>
          </a:custGeom>
          <a:noFill/>
          <a:ln>
            <a:solidFill>
              <a:schemeClr val="accent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0C27DF-0B83-A544-BE94-BFDABDA1565C}"/>
              </a:ext>
            </a:extLst>
          </p:cNvPr>
          <p:cNvSpPr/>
          <p:nvPr/>
        </p:nvSpPr>
        <p:spPr>
          <a:xfrm>
            <a:off x="7190774" y="4591326"/>
            <a:ext cx="3433194" cy="97023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accent1"/>
                </a:solidFill>
                <a:latin typeface="Segoe UI Light" panose="020B0502040204020203" pitchFamily="34" charset="0"/>
                <a:cs typeface="Segoe UI Light" panose="020B0502040204020203" pitchFamily="34" charset="0"/>
              </a:rPr>
              <a:t>Rating evaluation metrics</a:t>
            </a:r>
          </a:p>
          <a:p>
            <a:pPr marL="285750" indent="-285750">
              <a:buFont typeface="Arial" panose="020B0604020202020204" pitchFamily="34" charset="0"/>
              <a:buChar char="•"/>
            </a:pPr>
            <a:r>
              <a:rPr lang="en-US">
                <a:solidFill>
                  <a:schemeClr val="accent1"/>
                </a:solidFill>
                <a:latin typeface="Segoe UI Light" panose="020B0502040204020203" pitchFamily="34" charset="0"/>
                <a:cs typeface="Segoe UI Light" panose="020B0502040204020203" pitchFamily="34" charset="0"/>
              </a:rPr>
              <a:t>Ranking evaluation metrics</a:t>
            </a:r>
          </a:p>
          <a:p>
            <a:pPr marL="285750" indent="-285750">
              <a:buFont typeface="Arial" panose="020B0604020202020204" pitchFamily="34" charset="0"/>
              <a:buChar char="•"/>
            </a:pPr>
            <a:r>
              <a:rPr lang="en-US">
                <a:solidFill>
                  <a:schemeClr val="accent1"/>
                </a:solidFill>
                <a:latin typeface="Segoe UI Light" panose="020B0502040204020203" pitchFamily="34" charset="0"/>
                <a:cs typeface="Segoe UI Light" panose="020B0502040204020203" pitchFamily="34" charset="0"/>
              </a:rPr>
              <a:t>Distribution evaluation metrics</a:t>
            </a:r>
          </a:p>
        </p:txBody>
      </p:sp>
      <p:sp>
        <p:nvSpPr>
          <p:cNvPr id="19" name="Freeform: Shape 48">
            <a:extLst>
              <a:ext uri="{FF2B5EF4-FFF2-40B4-BE49-F238E27FC236}">
                <a16:creationId xmlns:a16="http://schemas.microsoft.com/office/drawing/2014/main" id="{F168D4DD-FE46-794F-95DB-054352EB5FD4}"/>
              </a:ext>
            </a:extLst>
          </p:cNvPr>
          <p:cNvSpPr/>
          <p:nvPr/>
        </p:nvSpPr>
        <p:spPr>
          <a:xfrm rot="16200000" flipH="1">
            <a:off x="7749868" y="3003537"/>
            <a:ext cx="553144" cy="522124"/>
          </a:xfrm>
          <a:custGeom>
            <a:avLst/>
            <a:gdLst>
              <a:gd name="connsiteX0" fmla="*/ 0 w 1023457"/>
              <a:gd name="connsiteY0" fmla="*/ 713064 h 713064"/>
              <a:gd name="connsiteX1" fmla="*/ 151002 w 1023457"/>
              <a:gd name="connsiteY1" fmla="*/ 276836 h 713064"/>
              <a:gd name="connsiteX2" fmla="*/ 654341 w 1023457"/>
              <a:gd name="connsiteY2" fmla="*/ 285225 h 713064"/>
              <a:gd name="connsiteX3" fmla="*/ 1023457 w 1023457"/>
              <a:gd name="connsiteY3" fmla="*/ 0 h 713064"/>
            </a:gdLst>
            <a:ahLst/>
            <a:cxnLst>
              <a:cxn ang="0">
                <a:pos x="connsiteX0" y="connsiteY0"/>
              </a:cxn>
              <a:cxn ang="0">
                <a:pos x="connsiteX1" y="connsiteY1"/>
              </a:cxn>
              <a:cxn ang="0">
                <a:pos x="connsiteX2" y="connsiteY2"/>
              </a:cxn>
              <a:cxn ang="0">
                <a:pos x="connsiteX3" y="connsiteY3"/>
              </a:cxn>
            </a:cxnLst>
            <a:rect l="l" t="t" r="r" b="b"/>
            <a:pathLst>
              <a:path w="1023457" h="713064">
                <a:moveTo>
                  <a:pt x="0" y="713064"/>
                </a:moveTo>
                <a:cubicBezTo>
                  <a:pt x="20972" y="530603"/>
                  <a:pt x="41945" y="348143"/>
                  <a:pt x="151002" y="276836"/>
                </a:cubicBezTo>
                <a:cubicBezTo>
                  <a:pt x="260059" y="205529"/>
                  <a:pt x="508932" y="331364"/>
                  <a:pt x="654341" y="285225"/>
                </a:cubicBezTo>
                <a:cubicBezTo>
                  <a:pt x="799750" y="239086"/>
                  <a:pt x="911603" y="119543"/>
                  <a:pt x="1023457" y="0"/>
                </a:cubicBezTo>
              </a:path>
            </a:pathLst>
          </a:custGeom>
          <a:noFill/>
          <a:ln>
            <a:solidFill>
              <a:schemeClr val="accent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7365BE-1D8F-4341-92FA-3DC79FD008CC}"/>
              </a:ext>
            </a:extLst>
          </p:cNvPr>
          <p:cNvSpPr/>
          <p:nvPr/>
        </p:nvSpPr>
        <p:spPr>
          <a:xfrm>
            <a:off x="8309470" y="2098422"/>
            <a:ext cx="2520717" cy="116617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accent1"/>
                </a:solidFill>
                <a:latin typeface="Segoe UI Light" panose="020B0502040204020203" pitchFamily="34" charset="0"/>
                <a:cs typeface="Segoe UI Light" panose="020B0502040204020203" pitchFamily="34" charset="0"/>
              </a:rPr>
              <a:t>Content based recommender</a:t>
            </a:r>
          </a:p>
          <a:p>
            <a:pPr marL="285750" indent="-285750">
              <a:buFont typeface="Arial" panose="020B0604020202020204" pitchFamily="34" charset="0"/>
              <a:buChar char="•"/>
            </a:pPr>
            <a:r>
              <a:rPr lang="en-US">
                <a:solidFill>
                  <a:schemeClr val="accent1"/>
                </a:solidFill>
                <a:latin typeface="Segoe UI Light" panose="020B0502040204020203" pitchFamily="34" charset="0"/>
                <a:cs typeface="Segoe UI Light" panose="020B0502040204020203" pitchFamily="34" charset="0"/>
              </a:rPr>
              <a:t>Collaborative filtering typed recommender</a:t>
            </a:r>
          </a:p>
        </p:txBody>
      </p:sp>
      <p:sp>
        <p:nvSpPr>
          <p:cNvPr id="21" name="Title 1">
            <a:extLst>
              <a:ext uri="{FF2B5EF4-FFF2-40B4-BE49-F238E27FC236}">
                <a16:creationId xmlns:a16="http://schemas.microsoft.com/office/drawing/2014/main" id="{5EA31EFD-99FE-AF41-B4ED-D5347BDBF83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altLang="en-US" sz="3600" b="1" i="0" u="none" strike="noStrike" kern="1200" cap="none" spc="-50" normalizeH="0" baseline="0" noProof="0" dirty="0">
                <a:ln w="3175">
                  <a:noFill/>
                </a:ln>
                <a:solidFill>
                  <a:srgbClr val="0078D4"/>
                </a:solidFill>
                <a:effectLst/>
                <a:uLnTx/>
                <a:uFillTx/>
                <a:latin typeface="Segoe UI Semibold"/>
                <a:ea typeface="+mn-ea"/>
              </a:rPr>
              <a:t>Example of an end-to-end pipeline</a:t>
            </a:r>
            <a:endParaRPr kumimoji="0" lang="en-GB" sz="3600" b="1" i="0" u="none" strike="noStrike" kern="1200" cap="none" spc="-50" normalizeH="0" baseline="0" noProof="0" dirty="0">
              <a:ln w="3175">
                <a:noFill/>
              </a:ln>
              <a:solidFill>
                <a:srgbClr val="0078D4"/>
              </a:solidFill>
              <a:effectLst/>
              <a:uLnTx/>
              <a:uFillTx/>
              <a:latin typeface="Segoe UI Semibold"/>
              <a:ea typeface="+mn-ea"/>
            </a:endParaRPr>
          </a:p>
        </p:txBody>
      </p:sp>
    </p:spTree>
    <p:custDataLst>
      <p:tags r:id="rId1"/>
    </p:custDataLst>
    <p:extLst>
      <p:ext uri="{BB962C8B-B14F-4D97-AF65-F5344CB8AC3E}">
        <p14:creationId xmlns:p14="http://schemas.microsoft.com/office/powerpoint/2010/main" val="3671606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5" name="Rectangle 19">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78AEAC-0A2B-48D1-9858-E9DAE48258B6}"/>
              </a:ext>
            </a:extLst>
          </p:cNvPr>
          <p:cNvSpPr>
            <a:spLocks noGrp="1"/>
          </p:cNvSpPr>
          <p:nvPr>
            <p:ph type="title"/>
          </p:nvPr>
        </p:nvSpPr>
        <p:spPr>
          <a:xfrm>
            <a:off x="833002" y="-68978"/>
            <a:ext cx="10520702" cy="1325563"/>
          </a:xfrm>
        </p:spPr>
        <p:txBody>
          <a:bodyPr>
            <a:normAutofit/>
          </a:bodyPr>
          <a:lstStyle/>
          <a:p>
            <a:r>
              <a:rPr lang="en-US" dirty="0">
                <a:solidFill>
                  <a:srgbClr val="FFFFFF"/>
                </a:solidFill>
              </a:rPr>
              <a:t>Agenda</a:t>
            </a:r>
          </a:p>
        </p:txBody>
      </p:sp>
      <p:sp>
        <p:nvSpPr>
          <p:cNvPr id="3" name="Content Placeholder 2">
            <a:extLst>
              <a:ext uri="{FF2B5EF4-FFF2-40B4-BE49-F238E27FC236}">
                <a16:creationId xmlns:a16="http://schemas.microsoft.com/office/drawing/2014/main" id="{99A4A044-43A8-4D07-B3D0-D33B313F9219}"/>
              </a:ext>
            </a:extLst>
          </p:cNvPr>
          <p:cNvSpPr>
            <a:spLocks noGrp="1"/>
          </p:cNvSpPr>
          <p:nvPr>
            <p:ph idx="1"/>
          </p:nvPr>
        </p:nvSpPr>
        <p:spPr>
          <a:xfrm>
            <a:off x="838201" y="988291"/>
            <a:ext cx="10515598" cy="5449454"/>
          </a:xfrm>
        </p:spPr>
        <p:txBody>
          <a:bodyPr>
            <a:normAutofit fontScale="85000" lnSpcReduction="20000"/>
          </a:bodyPr>
          <a:lstStyle/>
          <a:p>
            <a:r>
              <a:rPr lang="en-US" sz="3500" dirty="0">
                <a:solidFill>
                  <a:srgbClr val="FFFFFF"/>
                </a:solidFill>
              </a:rPr>
              <a:t>Goal</a:t>
            </a:r>
          </a:p>
          <a:p>
            <a:r>
              <a:rPr lang="en-US" sz="3500" dirty="0">
                <a:solidFill>
                  <a:srgbClr val="FFFFFF"/>
                </a:solidFill>
              </a:rPr>
              <a:t>Why Recommendation Systems?</a:t>
            </a:r>
          </a:p>
          <a:p>
            <a:r>
              <a:rPr lang="en-US" sz="3500" dirty="0">
                <a:solidFill>
                  <a:srgbClr val="FFFFFF"/>
                </a:solidFill>
              </a:rPr>
              <a:t>What is a Recommendation System?</a:t>
            </a:r>
          </a:p>
          <a:p>
            <a:pPr lvl="1"/>
            <a:r>
              <a:rPr lang="en-US" sz="3500" dirty="0" err="1">
                <a:solidFill>
                  <a:srgbClr val="FFFFFF"/>
                </a:solidFill>
              </a:rPr>
              <a:t>Powerpoint’s</a:t>
            </a:r>
            <a:r>
              <a:rPr lang="en-US" sz="3500" dirty="0">
                <a:solidFill>
                  <a:srgbClr val="FFFFFF"/>
                </a:solidFill>
              </a:rPr>
              <a:t> </a:t>
            </a:r>
            <a:r>
              <a:rPr lang="en-US" sz="3500" i="1" dirty="0">
                <a:solidFill>
                  <a:srgbClr val="FFFFFF"/>
                </a:solidFill>
              </a:rPr>
              <a:t>AWESOME </a:t>
            </a:r>
            <a:r>
              <a:rPr lang="en-US" sz="3500" dirty="0">
                <a:solidFill>
                  <a:srgbClr val="FFFFFF"/>
                </a:solidFill>
              </a:rPr>
              <a:t>Recommendation System</a:t>
            </a:r>
            <a:endParaRPr lang="en-US" sz="3500" i="1" dirty="0">
              <a:solidFill>
                <a:srgbClr val="FFFFFF"/>
              </a:solidFill>
            </a:endParaRPr>
          </a:p>
          <a:p>
            <a:r>
              <a:rPr lang="en-US" sz="3500" i="1" dirty="0">
                <a:solidFill>
                  <a:srgbClr val="FFFFFF"/>
                </a:solidFill>
                <a:hlinkClick r:id="rId2"/>
              </a:rPr>
              <a:t>http://github.com/Microsoft/Recommenders</a:t>
            </a:r>
            <a:endParaRPr lang="en-US" sz="3500" i="1" dirty="0">
              <a:solidFill>
                <a:srgbClr val="FFFFFF"/>
              </a:solidFill>
            </a:endParaRPr>
          </a:p>
          <a:p>
            <a:r>
              <a:rPr lang="en-US" sz="3500" dirty="0">
                <a:solidFill>
                  <a:srgbClr val="FFFFFF"/>
                </a:solidFill>
              </a:rPr>
              <a:t>Solution Architecture</a:t>
            </a:r>
          </a:p>
          <a:p>
            <a:r>
              <a:rPr lang="en-US" sz="3500" dirty="0">
                <a:solidFill>
                  <a:srgbClr val="FFFFFF"/>
                </a:solidFill>
              </a:rPr>
              <a:t>Data – public </a:t>
            </a:r>
            <a:r>
              <a:rPr lang="en-US" sz="3500" dirty="0" err="1">
                <a:solidFill>
                  <a:srgbClr val="FFFFFF"/>
                </a:solidFill>
              </a:rPr>
              <a:t>movielens</a:t>
            </a:r>
            <a:r>
              <a:rPr lang="en-US" sz="3500" dirty="0">
                <a:solidFill>
                  <a:srgbClr val="FFFFFF"/>
                </a:solidFill>
              </a:rPr>
              <a:t> data</a:t>
            </a:r>
          </a:p>
          <a:p>
            <a:r>
              <a:rPr lang="en-US" sz="3500" dirty="0">
                <a:solidFill>
                  <a:srgbClr val="FFFFFF"/>
                </a:solidFill>
              </a:rPr>
              <a:t>Walk through Repo</a:t>
            </a:r>
          </a:p>
          <a:p>
            <a:r>
              <a:rPr lang="en-US" sz="3500" dirty="0">
                <a:solidFill>
                  <a:srgbClr val="FFFFFF"/>
                </a:solidFill>
              </a:rPr>
              <a:t>Azure Machine Learning, AzureML</a:t>
            </a:r>
          </a:p>
          <a:p>
            <a:r>
              <a:rPr lang="en-US" sz="3500" dirty="0">
                <a:solidFill>
                  <a:srgbClr val="FFFFFF"/>
                </a:solidFill>
              </a:rPr>
              <a:t>Workflow for SAR, Smart Adaptive Recommendation solution</a:t>
            </a:r>
          </a:p>
          <a:p>
            <a:pPr lvl="1"/>
            <a:r>
              <a:rPr lang="en-US" sz="3000" dirty="0">
                <a:hlinkClick r:id="rId3"/>
              </a:rPr>
              <a:t>https://github.com/Microsoft/Product-Recommendations/blob/master/doc/sar.md</a:t>
            </a:r>
            <a:endParaRPr lang="en-US" sz="3000" dirty="0">
              <a:solidFill>
                <a:srgbClr val="FFFFFF"/>
              </a:solidFill>
            </a:endParaRPr>
          </a:p>
          <a:p>
            <a:r>
              <a:rPr lang="en-US" sz="3500" dirty="0">
                <a:solidFill>
                  <a:srgbClr val="FFFFFF"/>
                </a:solidFill>
              </a:rPr>
              <a:t>Code Walk through</a:t>
            </a:r>
          </a:p>
          <a:p>
            <a:endParaRPr lang="en-US" sz="1700" dirty="0">
              <a:solidFill>
                <a:srgbClr val="FFFFFF"/>
              </a:solidFill>
            </a:endParaRPr>
          </a:p>
        </p:txBody>
      </p:sp>
    </p:spTree>
    <p:extLst>
      <p:ext uri="{BB962C8B-B14F-4D97-AF65-F5344CB8AC3E}">
        <p14:creationId xmlns:p14="http://schemas.microsoft.com/office/powerpoint/2010/main" val="254323923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CA3A69-B206-4D07-A75F-CFB939ECF21C}"/>
              </a:ext>
            </a:extLst>
          </p:cNvPr>
          <p:cNvSpPr/>
          <p:nvPr/>
        </p:nvSpPr>
        <p:spPr>
          <a:xfrm>
            <a:off x="9535048" y="2049359"/>
            <a:ext cx="2148983" cy="387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Recommendation</a:t>
            </a:r>
          </a:p>
        </p:txBody>
      </p:sp>
      <p:sp>
        <p:nvSpPr>
          <p:cNvPr id="69" name="Rectangle 68">
            <a:extLst>
              <a:ext uri="{FF2B5EF4-FFF2-40B4-BE49-F238E27FC236}">
                <a16:creationId xmlns:a16="http://schemas.microsoft.com/office/drawing/2014/main" id="{1DBC20A0-719B-49A5-87B9-B5DD4BF96B6E}"/>
              </a:ext>
            </a:extLst>
          </p:cNvPr>
          <p:cNvSpPr/>
          <p:nvPr/>
        </p:nvSpPr>
        <p:spPr>
          <a:xfrm>
            <a:off x="9823211" y="2605354"/>
            <a:ext cx="1682521" cy="2373029"/>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267F99E-1D3B-4402-A093-AD21710A0C94}"/>
              </a:ext>
            </a:extLst>
          </p:cNvPr>
          <p:cNvSpPr>
            <a:spLocks noGrp="1"/>
          </p:cNvSpPr>
          <p:nvPr>
            <p:ph type="title"/>
          </p:nvPr>
        </p:nvSpPr>
        <p:spPr/>
        <p:txBody>
          <a:bodyPr/>
          <a:lstStyle/>
          <a:p>
            <a:r>
              <a:rPr lang="en-US" sz="3600" b="1" spc="-50">
                <a:ln w="3175">
                  <a:noFill/>
                </a:ln>
                <a:solidFill>
                  <a:srgbClr val="0078D4"/>
                </a:solidFill>
                <a:latin typeface="Segoe UI Semibold"/>
                <a:ea typeface="+mn-ea"/>
                <a:cs typeface="Segoe UI" pitchFamily="34" charset="0"/>
              </a:rPr>
              <a:t>SAR</a:t>
            </a:r>
          </a:p>
        </p:txBody>
      </p:sp>
      <p:sp>
        <p:nvSpPr>
          <p:cNvPr id="4" name="Rectangle 3">
            <a:extLst>
              <a:ext uri="{FF2B5EF4-FFF2-40B4-BE49-F238E27FC236}">
                <a16:creationId xmlns:a16="http://schemas.microsoft.com/office/drawing/2014/main" id="{DE1BB853-7F9E-4C3B-A2F0-B3B860E21B88}"/>
              </a:ext>
            </a:extLst>
          </p:cNvPr>
          <p:cNvSpPr/>
          <p:nvPr/>
        </p:nvSpPr>
        <p:spPr>
          <a:xfrm>
            <a:off x="507969" y="2049359"/>
            <a:ext cx="2761580" cy="387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User History</a:t>
            </a:r>
          </a:p>
        </p:txBody>
      </p:sp>
      <p:sp>
        <p:nvSpPr>
          <p:cNvPr id="6" name="Rectangle 5">
            <a:extLst>
              <a:ext uri="{FF2B5EF4-FFF2-40B4-BE49-F238E27FC236}">
                <a16:creationId xmlns:a16="http://schemas.microsoft.com/office/drawing/2014/main" id="{179D6F65-DDC5-4105-9AD2-17E4C9595A53}"/>
              </a:ext>
            </a:extLst>
          </p:cNvPr>
          <p:cNvSpPr/>
          <p:nvPr/>
        </p:nvSpPr>
        <p:spPr>
          <a:xfrm>
            <a:off x="1188025" y="2688059"/>
            <a:ext cx="1401467" cy="79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E734438-D2F0-4D43-9171-34903F4CD59F}"/>
              </a:ext>
            </a:extLst>
          </p:cNvPr>
          <p:cNvSpPr/>
          <p:nvPr/>
        </p:nvSpPr>
        <p:spPr>
          <a:xfrm>
            <a:off x="1188025" y="4577032"/>
            <a:ext cx="1401467" cy="79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9CE79A54-4D95-4AA5-952D-BFA50886062B}"/>
              </a:ext>
            </a:extLst>
          </p:cNvPr>
          <p:cNvSpPr/>
          <p:nvPr/>
        </p:nvSpPr>
        <p:spPr>
          <a:xfrm>
            <a:off x="4328558" y="2049359"/>
            <a:ext cx="4231971" cy="387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Similarity Matrix (Sparse)</a:t>
            </a:r>
          </a:p>
        </p:txBody>
      </p:sp>
      <p:sp>
        <p:nvSpPr>
          <p:cNvPr id="10" name="Rectangle 9">
            <a:extLst>
              <a:ext uri="{FF2B5EF4-FFF2-40B4-BE49-F238E27FC236}">
                <a16:creationId xmlns:a16="http://schemas.microsoft.com/office/drawing/2014/main" id="{D30E1ECF-1ABC-4CEC-A90D-56C1A996C5BA}"/>
              </a:ext>
            </a:extLst>
          </p:cNvPr>
          <p:cNvSpPr/>
          <p:nvPr/>
        </p:nvSpPr>
        <p:spPr>
          <a:xfrm>
            <a:off x="4599662" y="2688058"/>
            <a:ext cx="1401467" cy="79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C233ADBF-110A-45A0-BB9B-FC41C91A8ACB}"/>
              </a:ext>
            </a:extLst>
          </p:cNvPr>
          <p:cNvSpPr/>
          <p:nvPr/>
        </p:nvSpPr>
        <p:spPr>
          <a:xfrm>
            <a:off x="6842009" y="2688058"/>
            <a:ext cx="1401467" cy="79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AE234A1B-7834-4286-B7C6-253EF0AE9C11}"/>
              </a:ext>
            </a:extLst>
          </p:cNvPr>
          <p:cNvSpPr/>
          <p:nvPr/>
        </p:nvSpPr>
        <p:spPr>
          <a:xfrm>
            <a:off x="4599662" y="4577031"/>
            <a:ext cx="1401467" cy="79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00028F62-A693-4FDA-9B30-1205CA8CCD3E}"/>
              </a:ext>
            </a:extLst>
          </p:cNvPr>
          <p:cNvSpPr/>
          <p:nvPr/>
        </p:nvSpPr>
        <p:spPr>
          <a:xfrm>
            <a:off x="6842009" y="4117268"/>
            <a:ext cx="1401467" cy="79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D69892D5-98B7-48D7-9ACA-8CEDD10735A4}"/>
              </a:ext>
            </a:extLst>
          </p:cNvPr>
          <p:cNvSpPr/>
          <p:nvPr/>
        </p:nvSpPr>
        <p:spPr>
          <a:xfrm>
            <a:off x="6842009" y="5020095"/>
            <a:ext cx="1401467" cy="79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D2DFDE1-2C74-405B-85AC-3D44C4DC0283}"/>
              </a:ext>
            </a:extLst>
          </p:cNvPr>
          <p:cNvCxnSpPr>
            <a:stCxn id="6" idx="3"/>
            <a:endCxn id="10" idx="1"/>
          </p:cNvCxnSpPr>
          <p:nvPr/>
        </p:nvCxnSpPr>
        <p:spPr>
          <a:xfrm flipV="1">
            <a:off x="2589492" y="3083314"/>
            <a:ext cx="2010170" cy="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1DF58A37-FAC8-4861-96A0-75FE313FBA7A}"/>
              </a:ext>
            </a:extLst>
          </p:cNvPr>
          <p:cNvCxnSpPr>
            <a:cxnSpLocks/>
          </p:cNvCxnSpPr>
          <p:nvPr/>
        </p:nvCxnSpPr>
        <p:spPr>
          <a:xfrm flipV="1">
            <a:off x="2584896" y="4967776"/>
            <a:ext cx="2014766" cy="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C896A44-5D7A-46C5-8973-11FE81EF2861}"/>
              </a:ext>
            </a:extLst>
          </p:cNvPr>
          <p:cNvCxnSpPr>
            <a:cxnSpLocks/>
            <a:endCxn id="11" idx="1"/>
          </p:cNvCxnSpPr>
          <p:nvPr/>
        </p:nvCxnSpPr>
        <p:spPr>
          <a:xfrm>
            <a:off x="6001129" y="3083314"/>
            <a:ext cx="84088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4D29FD96-810D-4C58-BC28-A915E464A57E}"/>
              </a:ext>
            </a:extLst>
          </p:cNvPr>
          <p:cNvCxnSpPr>
            <a:cxnSpLocks/>
            <a:endCxn id="17" idx="1"/>
          </p:cNvCxnSpPr>
          <p:nvPr/>
        </p:nvCxnSpPr>
        <p:spPr>
          <a:xfrm flipV="1">
            <a:off x="6001129" y="4512524"/>
            <a:ext cx="840880" cy="45525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3279798D-AA43-4A70-A1D8-86CE9E78726D}"/>
              </a:ext>
            </a:extLst>
          </p:cNvPr>
          <p:cNvCxnSpPr>
            <a:cxnSpLocks/>
            <a:endCxn id="18" idx="1"/>
          </p:cNvCxnSpPr>
          <p:nvPr/>
        </p:nvCxnSpPr>
        <p:spPr>
          <a:xfrm>
            <a:off x="6001129" y="4978391"/>
            <a:ext cx="840880" cy="43696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5C30CE80-109F-4330-ADC8-8AD8BB0A220B}"/>
              </a:ext>
            </a:extLst>
          </p:cNvPr>
          <p:cNvSpPr txBox="1"/>
          <p:nvPr/>
        </p:nvSpPr>
        <p:spPr>
          <a:xfrm>
            <a:off x="3653300" y="2701021"/>
            <a:ext cx="301686" cy="369332"/>
          </a:xfrm>
          <a:prstGeom prst="rect">
            <a:avLst/>
          </a:prstGeom>
          <a:solidFill>
            <a:schemeClr val="bg1"/>
          </a:solidFill>
          <a:ln>
            <a:noFill/>
          </a:ln>
        </p:spPr>
        <p:txBody>
          <a:bodyPr wrap="none" rtlCol="0">
            <a:spAutoFit/>
          </a:bodyPr>
          <a:lstStyle/>
          <a:p>
            <a:r>
              <a:rPr lang="en-US">
                <a:ln w="3175">
                  <a:noFill/>
                </a:ln>
              </a:rPr>
              <a:t>2</a:t>
            </a:r>
          </a:p>
        </p:txBody>
      </p:sp>
      <p:sp>
        <p:nvSpPr>
          <p:cNvPr id="30" name="TextBox 29">
            <a:extLst>
              <a:ext uri="{FF2B5EF4-FFF2-40B4-BE49-F238E27FC236}">
                <a16:creationId xmlns:a16="http://schemas.microsoft.com/office/drawing/2014/main" id="{FF86B988-2EAC-4C20-97DC-3A145334C016}"/>
              </a:ext>
            </a:extLst>
          </p:cNvPr>
          <p:cNvSpPr txBox="1"/>
          <p:nvPr/>
        </p:nvSpPr>
        <p:spPr>
          <a:xfrm>
            <a:off x="3222205" y="5967656"/>
            <a:ext cx="1159100" cy="369332"/>
          </a:xfrm>
          <a:prstGeom prst="rect">
            <a:avLst/>
          </a:prstGeom>
          <a:noFill/>
        </p:spPr>
        <p:txBody>
          <a:bodyPr wrap="none" rtlCol="0">
            <a:spAutoFit/>
          </a:bodyPr>
          <a:lstStyle/>
          <a:p>
            <a:r>
              <a:rPr lang="en-US"/>
              <a:t>Purchased</a:t>
            </a:r>
          </a:p>
        </p:txBody>
      </p:sp>
      <p:sp>
        <p:nvSpPr>
          <p:cNvPr id="31" name="TextBox 30">
            <a:extLst>
              <a:ext uri="{FF2B5EF4-FFF2-40B4-BE49-F238E27FC236}">
                <a16:creationId xmlns:a16="http://schemas.microsoft.com/office/drawing/2014/main" id="{AA785A88-6EB3-4591-B37E-6302BBBD769D}"/>
              </a:ext>
            </a:extLst>
          </p:cNvPr>
          <p:cNvSpPr txBox="1"/>
          <p:nvPr/>
        </p:nvSpPr>
        <p:spPr>
          <a:xfrm>
            <a:off x="3647919" y="4555484"/>
            <a:ext cx="301686" cy="369332"/>
          </a:xfrm>
          <a:prstGeom prst="rect">
            <a:avLst/>
          </a:prstGeom>
          <a:solidFill>
            <a:schemeClr val="bg1"/>
          </a:solidFill>
          <a:ln>
            <a:noFill/>
          </a:ln>
        </p:spPr>
        <p:txBody>
          <a:bodyPr wrap="none" rtlCol="0">
            <a:spAutoFit/>
          </a:bodyPr>
          <a:lstStyle/>
          <a:p>
            <a:r>
              <a:rPr lang="en-US">
                <a:ln w="3175">
                  <a:noFill/>
                </a:ln>
              </a:rPr>
              <a:t>1</a:t>
            </a:r>
          </a:p>
        </p:txBody>
      </p:sp>
      <p:sp>
        <p:nvSpPr>
          <p:cNvPr id="32" name="TextBox 31">
            <a:extLst>
              <a:ext uri="{FF2B5EF4-FFF2-40B4-BE49-F238E27FC236}">
                <a16:creationId xmlns:a16="http://schemas.microsoft.com/office/drawing/2014/main" id="{E74F902E-D940-407F-8779-24B7F060F227}"/>
              </a:ext>
            </a:extLst>
          </p:cNvPr>
          <p:cNvSpPr txBox="1"/>
          <p:nvPr/>
        </p:nvSpPr>
        <p:spPr>
          <a:xfrm>
            <a:off x="6222164" y="2753629"/>
            <a:ext cx="476412" cy="369332"/>
          </a:xfrm>
          <a:prstGeom prst="rect">
            <a:avLst/>
          </a:prstGeom>
          <a:noFill/>
          <a:ln>
            <a:noFill/>
          </a:ln>
        </p:spPr>
        <p:txBody>
          <a:bodyPr wrap="none" rtlCol="0">
            <a:spAutoFit/>
          </a:bodyPr>
          <a:lstStyle/>
          <a:p>
            <a:r>
              <a:rPr lang="en-US">
                <a:ln w="3175">
                  <a:noFill/>
                </a:ln>
                <a:solidFill>
                  <a:schemeClr val="bg1"/>
                </a:solidFill>
              </a:rPr>
              <a:t>0.8</a:t>
            </a:r>
          </a:p>
        </p:txBody>
      </p:sp>
      <p:sp>
        <p:nvSpPr>
          <p:cNvPr id="33" name="TextBox 32">
            <a:extLst>
              <a:ext uri="{FF2B5EF4-FFF2-40B4-BE49-F238E27FC236}">
                <a16:creationId xmlns:a16="http://schemas.microsoft.com/office/drawing/2014/main" id="{1ACFA9AD-4FA6-4E0F-8DDE-60235788B295}"/>
              </a:ext>
            </a:extLst>
          </p:cNvPr>
          <p:cNvSpPr txBox="1"/>
          <p:nvPr/>
        </p:nvSpPr>
        <p:spPr>
          <a:xfrm>
            <a:off x="6090652" y="4330922"/>
            <a:ext cx="476412" cy="369332"/>
          </a:xfrm>
          <a:prstGeom prst="rect">
            <a:avLst/>
          </a:prstGeom>
          <a:noFill/>
          <a:ln>
            <a:noFill/>
          </a:ln>
        </p:spPr>
        <p:txBody>
          <a:bodyPr wrap="none" rtlCol="0">
            <a:spAutoFit/>
          </a:bodyPr>
          <a:lstStyle/>
          <a:p>
            <a:r>
              <a:rPr lang="en-US">
                <a:ln w="3175">
                  <a:noFill/>
                </a:ln>
                <a:solidFill>
                  <a:schemeClr val="bg1"/>
                </a:solidFill>
              </a:rPr>
              <a:t>0.9</a:t>
            </a:r>
          </a:p>
        </p:txBody>
      </p:sp>
      <p:sp>
        <p:nvSpPr>
          <p:cNvPr id="34" name="TextBox 33">
            <a:extLst>
              <a:ext uri="{FF2B5EF4-FFF2-40B4-BE49-F238E27FC236}">
                <a16:creationId xmlns:a16="http://schemas.microsoft.com/office/drawing/2014/main" id="{755FD1EB-806F-4943-8F6F-5CF55832416B}"/>
              </a:ext>
            </a:extLst>
          </p:cNvPr>
          <p:cNvSpPr txBox="1"/>
          <p:nvPr/>
        </p:nvSpPr>
        <p:spPr>
          <a:xfrm>
            <a:off x="6090652" y="5299805"/>
            <a:ext cx="476412" cy="369332"/>
          </a:xfrm>
          <a:prstGeom prst="rect">
            <a:avLst/>
          </a:prstGeom>
          <a:noFill/>
          <a:ln>
            <a:noFill/>
          </a:ln>
        </p:spPr>
        <p:txBody>
          <a:bodyPr wrap="none" rtlCol="0">
            <a:spAutoFit/>
          </a:bodyPr>
          <a:lstStyle/>
          <a:p>
            <a:r>
              <a:rPr lang="en-US">
                <a:ln w="3175">
                  <a:noFill/>
                </a:ln>
                <a:solidFill>
                  <a:schemeClr val="bg1"/>
                </a:solidFill>
              </a:rPr>
              <a:t>0.2</a:t>
            </a:r>
          </a:p>
        </p:txBody>
      </p:sp>
      <p:sp>
        <p:nvSpPr>
          <p:cNvPr id="35" name="Rectangle 34">
            <a:extLst>
              <a:ext uri="{FF2B5EF4-FFF2-40B4-BE49-F238E27FC236}">
                <a16:creationId xmlns:a16="http://schemas.microsoft.com/office/drawing/2014/main" id="{23C4759E-3500-4A61-B830-F825894F0C43}"/>
              </a:ext>
            </a:extLst>
          </p:cNvPr>
          <p:cNvSpPr/>
          <p:nvPr/>
        </p:nvSpPr>
        <p:spPr>
          <a:xfrm>
            <a:off x="9952333" y="2688058"/>
            <a:ext cx="1401467" cy="79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EC0F04E9-06B8-459D-AFBF-A6ED6DA0C67E}"/>
              </a:ext>
            </a:extLst>
          </p:cNvPr>
          <p:cNvSpPr/>
          <p:nvPr/>
        </p:nvSpPr>
        <p:spPr>
          <a:xfrm>
            <a:off x="9952333" y="5020095"/>
            <a:ext cx="1401467" cy="79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23E1261F-63ED-4499-9A13-E9E4606EA6AD}"/>
              </a:ext>
            </a:extLst>
          </p:cNvPr>
          <p:cNvSpPr/>
          <p:nvPr/>
        </p:nvSpPr>
        <p:spPr>
          <a:xfrm>
            <a:off x="9952333" y="4117268"/>
            <a:ext cx="1401467" cy="79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78B4E3E7-79B3-4BF5-B1AD-9544EAD2EA5C}"/>
              </a:ext>
            </a:extLst>
          </p:cNvPr>
          <p:cNvCxnSpPr>
            <a:cxnSpLocks/>
            <a:stCxn id="11" idx="3"/>
            <a:endCxn id="35" idx="1"/>
          </p:cNvCxnSpPr>
          <p:nvPr/>
        </p:nvCxnSpPr>
        <p:spPr>
          <a:xfrm>
            <a:off x="8243476" y="3083314"/>
            <a:ext cx="1708857"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2D68AEF7-8E52-4201-8FD4-6744CC354D39}"/>
              </a:ext>
            </a:extLst>
          </p:cNvPr>
          <p:cNvCxnSpPr>
            <a:cxnSpLocks/>
            <a:stCxn id="10" idx="3"/>
          </p:cNvCxnSpPr>
          <p:nvPr/>
        </p:nvCxnSpPr>
        <p:spPr>
          <a:xfrm>
            <a:off x="6001129" y="3083314"/>
            <a:ext cx="830700" cy="136232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59E02E46-C915-462B-A0FB-8DD317FB5356}"/>
              </a:ext>
            </a:extLst>
          </p:cNvPr>
          <p:cNvSpPr txBox="1"/>
          <p:nvPr/>
        </p:nvSpPr>
        <p:spPr>
          <a:xfrm>
            <a:off x="6416479" y="3537347"/>
            <a:ext cx="476412" cy="369332"/>
          </a:xfrm>
          <a:prstGeom prst="rect">
            <a:avLst/>
          </a:prstGeom>
          <a:noFill/>
          <a:ln>
            <a:noFill/>
          </a:ln>
        </p:spPr>
        <p:txBody>
          <a:bodyPr wrap="none" rtlCol="0">
            <a:spAutoFit/>
          </a:bodyPr>
          <a:lstStyle/>
          <a:p>
            <a:r>
              <a:rPr lang="en-US">
                <a:ln w="3175">
                  <a:noFill/>
                </a:ln>
                <a:solidFill>
                  <a:schemeClr val="bg1"/>
                </a:solidFill>
              </a:rPr>
              <a:t>0.1</a:t>
            </a:r>
          </a:p>
        </p:txBody>
      </p:sp>
      <p:cxnSp>
        <p:nvCxnSpPr>
          <p:cNvPr id="63" name="Straight Arrow Connector 62">
            <a:extLst>
              <a:ext uri="{FF2B5EF4-FFF2-40B4-BE49-F238E27FC236}">
                <a16:creationId xmlns:a16="http://schemas.microsoft.com/office/drawing/2014/main" id="{02E175B1-4823-444A-92D2-E5C6E6811520}"/>
              </a:ext>
            </a:extLst>
          </p:cNvPr>
          <p:cNvCxnSpPr>
            <a:cxnSpLocks/>
            <a:stCxn id="17" idx="3"/>
          </p:cNvCxnSpPr>
          <p:nvPr/>
        </p:nvCxnSpPr>
        <p:spPr>
          <a:xfrm>
            <a:off x="8243476" y="4512524"/>
            <a:ext cx="1708857" cy="2404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0BC99151-C405-41EA-944F-31DD5C1E6EE3}"/>
              </a:ext>
            </a:extLst>
          </p:cNvPr>
          <p:cNvCxnSpPr>
            <a:cxnSpLocks/>
            <a:stCxn id="18" idx="3"/>
          </p:cNvCxnSpPr>
          <p:nvPr/>
        </p:nvCxnSpPr>
        <p:spPr>
          <a:xfrm>
            <a:off x="8243476" y="5415351"/>
            <a:ext cx="173550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65" name="TextBox 64">
            <a:extLst>
              <a:ext uri="{FF2B5EF4-FFF2-40B4-BE49-F238E27FC236}">
                <a16:creationId xmlns:a16="http://schemas.microsoft.com/office/drawing/2014/main" id="{71352D00-3DFA-4E9B-B239-B65BFA6D56D3}"/>
              </a:ext>
            </a:extLst>
          </p:cNvPr>
          <p:cNvSpPr txBox="1"/>
          <p:nvPr/>
        </p:nvSpPr>
        <p:spPr>
          <a:xfrm>
            <a:off x="8831633" y="2688058"/>
            <a:ext cx="476412" cy="369332"/>
          </a:xfrm>
          <a:prstGeom prst="rect">
            <a:avLst/>
          </a:prstGeom>
          <a:solidFill>
            <a:schemeClr val="bg1"/>
          </a:solidFill>
          <a:ln>
            <a:noFill/>
          </a:ln>
        </p:spPr>
        <p:txBody>
          <a:bodyPr wrap="none" rtlCol="0">
            <a:spAutoFit/>
          </a:bodyPr>
          <a:lstStyle/>
          <a:p>
            <a:r>
              <a:rPr lang="en-US">
                <a:ln w="3175">
                  <a:noFill/>
                </a:ln>
              </a:rPr>
              <a:t>1.6</a:t>
            </a:r>
          </a:p>
        </p:txBody>
      </p:sp>
      <p:sp>
        <p:nvSpPr>
          <p:cNvPr id="66" name="TextBox 65">
            <a:extLst>
              <a:ext uri="{FF2B5EF4-FFF2-40B4-BE49-F238E27FC236}">
                <a16:creationId xmlns:a16="http://schemas.microsoft.com/office/drawing/2014/main" id="{F57F2BE4-3B9D-4DF4-8025-2225CCD128D4}"/>
              </a:ext>
            </a:extLst>
          </p:cNvPr>
          <p:cNvSpPr txBox="1"/>
          <p:nvPr/>
        </p:nvSpPr>
        <p:spPr>
          <a:xfrm>
            <a:off x="8719486" y="5967656"/>
            <a:ext cx="700705" cy="369332"/>
          </a:xfrm>
          <a:prstGeom prst="rect">
            <a:avLst/>
          </a:prstGeom>
          <a:noFill/>
        </p:spPr>
        <p:txBody>
          <a:bodyPr wrap="none" rtlCol="0">
            <a:spAutoFit/>
          </a:bodyPr>
          <a:lstStyle/>
          <a:p>
            <a:r>
              <a:rPr lang="en-US"/>
              <a:t>Score</a:t>
            </a:r>
          </a:p>
        </p:txBody>
      </p:sp>
      <p:sp>
        <p:nvSpPr>
          <p:cNvPr id="67" name="TextBox 66">
            <a:extLst>
              <a:ext uri="{FF2B5EF4-FFF2-40B4-BE49-F238E27FC236}">
                <a16:creationId xmlns:a16="http://schemas.microsoft.com/office/drawing/2014/main" id="{1F468B69-C770-486D-88D5-7C5B0BA8E1A2}"/>
              </a:ext>
            </a:extLst>
          </p:cNvPr>
          <p:cNvSpPr txBox="1"/>
          <p:nvPr/>
        </p:nvSpPr>
        <p:spPr>
          <a:xfrm>
            <a:off x="8831633" y="4137356"/>
            <a:ext cx="476412" cy="369332"/>
          </a:xfrm>
          <a:prstGeom prst="rect">
            <a:avLst/>
          </a:prstGeom>
          <a:solidFill>
            <a:schemeClr val="bg1"/>
          </a:solidFill>
          <a:ln>
            <a:noFill/>
          </a:ln>
        </p:spPr>
        <p:txBody>
          <a:bodyPr wrap="none" rtlCol="0">
            <a:spAutoFit/>
          </a:bodyPr>
          <a:lstStyle/>
          <a:p>
            <a:r>
              <a:rPr lang="en-US">
                <a:ln w="3175">
                  <a:noFill/>
                </a:ln>
              </a:rPr>
              <a:t>1.1</a:t>
            </a:r>
          </a:p>
        </p:txBody>
      </p:sp>
      <p:sp>
        <p:nvSpPr>
          <p:cNvPr id="68" name="TextBox 67">
            <a:extLst>
              <a:ext uri="{FF2B5EF4-FFF2-40B4-BE49-F238E27FC236}">
                <a16:creationId xmlns:a16="http://schemas.microsoft.com/office/drawing/2014/main" id="{7A0CE40D-EB5F-4642-95E7-A420E7DFEEFE}"/>
              </a:ext>
            </a:extLst>
          </p:cNvPr>
          <p:cNvSpPr txBox="1"/>
          <p:nvPr/>
        </p:nvSpPr>
        <p:spPr>
          <a:xfrm>
            <a:off x="8831633" y="5029453"/>
            <a:ext cx="476412" cy="369332"/>
          </a:xfrm>
          <a:prstGeom prst="rect">
            <a:avLst/>
          </a:prstGeom>
          <a:solidFill>
            <a:schemeClr val="bg1"/>
          </a:solidFill>
          <a:ln>
            <a:noFill/>
          </a:ln>
        </p:spPr>
        <p:txBody>
          <a:bodyPr wrap="none" rtlCol="0">
            <a:spAutoFit/>
          </a:bodyPr>
          <a:lstStyle/>
          <a:p>
            <a:r>
              <a:rPr lang="en-US">
                <a:ln w="3175">
                  <a:noFill/>
                </a:ln>
              </a:rPr>
              <a:t>0.2</a:t>
            </a:r>
          </a:p>
        </p:txBody>
      </p:sp>
      <p:pic>
        <p:nvPicPr>
          <p:cNvPr id="76" name="Graphic 75" descr="Donut">
            <a:extLst>
              <a:ext uri="{FF2B5EF4-FFF2-40B4-BE49-F238E27FC236}">
                <a16:creationId xmlns:a16="http://schemas.microsoft.com/office/drawing/2014/main" id="{3ECFC164-E16C-40CE-BF07-66BF83302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4811" y="2768301"/>
            <a:ext cx="640080" cy="640080"/>
          </a:xfrm>
          <a:prstGeom prst="rect">
            <a:avLst/>
          </a:prstGeom>
        </p:spPr>
      </p:pic>
      <p:pic>
        <p:nvPicPr>
          <p:cNvPr id="78" name="Graphic 77" descr="Ice cream">
            <a:extLst>
              <a:ext uri="{FF2B5EF4-FFF2-40B4-BE49-F238E27FC236}">
                <a16:creationId xmlns:a16="http://schemas.microsoft.com/office/drawing/2014/main" id="{720FBD97-5EEE-4B9E-BF4E-9C5C39A101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8795" y="2768301"/>
            <a:ext cx="640080" cy="640080"/>
          </a:xfrm>
          <a:prstGeom prst="rect">
            <a:avLst/>
          </a:prstGeom>
        </p:spPr>
      </p:pic>
      <p:pic>
        <p:nvPicPr>
          <p:cNvPr id="80" name="Graphic 79" descr="Beer">
            <a:extLst>
              <a:ext uri="{FF2B5EF4-FFF2-40B4-BE49-F238E27FC236}">
                <a16:creationId xmlns:a16="http://schemas.microsoft.com/office/drawing/2014/main" id="{B52AA5C0-94D7-4657-8C32-7D7AB48ACC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0215" y="4647736"/>
            <a:ext cx="640080" cy="640080"/>
          </a:xfrm>
          <a:prstGeom prst="rect">
            <a:avLst/>
          </a:prstGeom>
        </p:spPr>
      </p:pic>
      <p:pic>
        <p:nvPicPr>
          <p:cNvPr id="82" name="Graphic 81" descr="Martini">
            <a:extLst>
              <a:ext uri="{FF2B5EF4-FFF2-40B4-BE49-F238E27FC236}">
                <a16:creationId xmlns:a16="http://schemas.microsoft.com/office/drawing/2014/main" id="{8CA55BD3-1D8C-40ED-8A48-69C7F6A756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20962" y="4195548"/>
            <a:ext cx="640080" cy="640080"/>
          </a:xfrm>
          <a:prstGeom prst="rect">
            <a:avLst/>
          </a:prstGeom>
        </p:spPr>
      </p:pic>
      <p:pic>
        <p:nvPicPr>
          <p:cNvPr id="84" name="Graphic 83" descr="Champagne">
            <a:extLst>
              <a:ext uri="{FF2B5EF4-FFF2-40B4-BE49-F238E27FC236}">
                <a16:creationId xmlns:a16="http://schemas.microsoft.com/office/drawing/2014/main" id="{689C77D1-1BD4-4BA7-B70C-A994EF9456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8795" y="5095310"/>
            <a:ext cx="640080" cy="640080"/>
          </a:xfrm>
          <a:prstGeom prst="rect">
            <a:avLst/>
          </a:prstGeom>
        </p:spPr>
      </p:pic>
      <p:pic>
        <p:nvPicPr>
          <p:cNvPr id="85" name="Graphic 84" descr="Donut">
            <a:extLst>
              <a:ext uri="{FF2B5EF4-FFF2-40B4-BE49-F238E27FC236}">
                <a16:creationId xmlns:a16="http://schemas.microsoft.com/office/drawing/2014/main" id="{2969753D-2292-4BC5-8E22-E3B9198196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6448" y="2768301"/>
            <a:ext cx="640080" cy="640080"/>
          </a:xfrm>
          <a:prstGeom prst="rect">
            <a:avLst/>
          </a:prstGeom>
        </p:spPr>
      </p:pic>
      <p:pic>
        <p:nvPicPr>
          <p:cNvPr id="87" name="Graphic 86" descr="Ice cream">
            <a:extLst>
              <a:ext uri="{FF2B5EF4-FFF2-40B4-BE49-F238E27FC236}">
                <a16:creationId xmlns:a16="http://schemas.microsoft.com/office/drawing/2014/main" id="{377B63C2-2C16-4F75-85E9-87BEB7295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33026" y="2768301"/>
            <a:ext cx="640080" cy="640080"/>
          </a:xfrm>
          <a:prstGeom prst="rect">
            <a:avLst/>
          </a:prstGeom>
        </p:spPr>
      </p:pic>
      <p:pic>
        <p:nvPicPr>
          <p:cNvPr id="88" name="Graphic 87" descr="Beer">
            <a:extLst>
              <a:ext uri="{FF2B5EF4-FFF2-40B4-BE49-F238E27FC236}">
                <a16:creationId xmlns:a16="http://schemas.microsoft.com/office/drawing/2014/main" id="{958B61CC-9547-48ED-9769-EC64EB230A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81036" y="4647736"/>
            <a:ext cx="640080" cy="640080"/>
          </a:xfrm>
          <a:prstGeom prst="rect">
            <a:avLst/>
          </a:prstGeom>
        </p:spPr>
      </p:pic>
      <p:pic>
        <p:nvPicPr>
          <p:cNvPr id="89" name="Graphic 88" descr="Martini">
            <a:extLst>
              <a:ext uri="{FF2B5EF4-FFF2-40B4-BE49-F238E27FC236}">
                <a16:creationId xmlns:a16="http://schemas.microsoft.com/office/drawing/2014/main" id="{6BF8BD92-E328-46D6-AD1A-D36B4FE8B8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31943" y="4195548"/>
            <a:ext cx="640080" cy="640080"/>
          </a:xfrm>
          <a:prstGeom prst="rect">
            <a:avLst/>
          </a:prstGeom>
        </p:spPr>
      </p:pic>
      <p:pic>
        <p:nvPicPr>
          <p:cNvPr id="90" name="Graphic 89" descr="Champagne">
            <a:extLst>
              <a:ext uri="{FF2B5EF4-FFF2-40B4-BE49-F238E27FC236}">
                <a16:creationId xmlns:a16="http://schemas.microsoft.com/office/drawing/2014/main" id="{E4477531-78CB-47C9-8872-2ADF6FBFF9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29776" y="5095310"/>
            <a:ext cx="640080" cy="640080"/>
          </a:xfrm>
          <a:prstGeom prst="rect">
            <a:avLst/>
          </a:prstGeom>
        </p:spPr>
      </p:pic>
    </p:spTree>
    <p:custDataLst>
      <p:tags r:id="rId1"/>
    </p:custDataLst>
    <p:extLst>
      <p:ext uri="{BB962C8B-B14F-4D97-AF65-F5344CB8AC3E}">
        <p14:creationId xmlns:p14="http://schemas.microsoft.com/office/powerpoint/2010/main" val="275097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9" grpId="0" animBg="1"/>
      <p:bldP spid="9" grpId="0" animBg="1"/>
      <p:bldP spid="10" grpId="0" animBg="1"/>
      <p:bldP spid="11" grpId="0" animBg="1"/>
      <p:bldP spid="13" grpId="0" animBg="1"/>
      <p:bldP spid="17" grpId="0" animBg="1"/>
      <p:bldP spid="18" grpId="0" animBg="1"/>
      <p:bldP spid="29" grpId="0" animBg="1"/>
      <p:bldP spid="30" grpId="0"/>
      <p:bldP spid="31" grpId="0" animBg="1"/>
      <p:bldP spid="32" grpId="0"/>
      <p:bldP spid="33" grpId="0"/>
      <p:bldP spid="34" grpId="0"/>
      <p:bldP spid="35" grpId="0" animBg="1"/>
      <p:bldP spid="38" grpId="0" animBg="1"/>
      <p:bldP spid="39" grpId="0" animBg="1"/>
      <p:bldP spid="62" grpId="0"/>
      <p:bldP spid="65" grpId="0" animBg="1"/>
      <p:bldP spid="66" grpId="0"/>
      <p:bldP spid="67" grpId="0" animBg="1"/>
      <p:bldP spid="6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 screenshot of a cell phone&#10;&#10;Description generated with very high confidence">
            <a:extLst>
              <a:ext uri="{FF2B5EF4-FFF2-40B4-BE49-F238E27FC236}">
                <a16:creationId xmlns:a16="http://schemas.microsoft.com/office/drawing/2014/main" id="{5761247E-FE66-524B-9B60-41801AF2735F}"/>
              </a:ext>
            </a:extLst>
          </p:cNvPr>
          <p:cNvPicPr>
            <a:picLocks noChangeAspect="1"/>
          </p:cNvPicPr>
          <p:nvPr/>
        </p:nvPicPr>
        <p:blipFill rotWithShape="1">
          <a:blip r:embed="rId3"/>
          <a:srcRect b="10583"/>
          <a:stretch/>
        </p:blipFill>
        <p:spPr>
          <a:xfrm>
            <a:off x="1726069" y="1755436"/>
            <a:ext cx="8671030" cy="3527763"/>
          </a:xfrm>
          <a:prstGeom prst="rect">
            <a:avLst/>
          </a:prstGeom>
        </p:spPr>
      </p:pic>
      <p:sp>
        <p:nvSpPr>
          <p:cNvPr id="3" name="Title 1">
            <a:extLst>
              <a:ext uri="{FF2B5EF4-FFF2-40B4-BE49-F238E27FC236}">
                <a16:creationId xmlns:a16="http://schemas.microsoft.com/office/drawing/2014/main" id="{37E0F058-0428-8044-B094-A85D56DFD0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altLang="en-US" sz="3600" b="1" i="0" u="none" strike="noStrike" kern="1200" cap="none" spc="-50" normalizeH="0" baseline="0" noProof="0">
                <a:ln w="3175">
                  <a:noFill/>
                </a:ln>
                <a:solidFill>
                  <a:srgbClr val="0078D4"/>
                </a:solidFill>
                <a:effectLst/>
                <a:uLnTx/>
                <a:uFillTx/>
                <a:latin typeface="Segoe UI Semibold"/>
                <a:ea typeface="+mn-ea"/>
              </a:rPr>
              <a:t>SAR overview</a:t>
            </a:r>
            <a:endParaRPr kumimoji="0" lang="en-GB" sz="3600" b="1" i="0" u="none" strike="noStrike" kern="1200" cap="none" spc="-50" normalizeH="0" baseline="0" noProof="0">
              <a:ln w="3175">
                <a:noFill/>
              </a:ln>
              <a:solidFill>
                <a:srgbClr val="0078D4"/>
              </a:solidFill>
              <a:effectLst/>
              <a:uLnTx/>
              <a:uFillTx/>
              <a:latin typeface="Segoe UI Semibold"/>
              <a:ea typeface="+mn-ea"/>
            </a:endParaRPr>
          </a:p>
        </p:txBody>
      </p:sp>
    </p:spTree>
    <p:custDataLst>
      <p:tags r:id="rId1"/>
    </p:custDataLst>
    <p:extLst>
      <p:ext uri="{BB962C8B-B14F-4D97-AF65-F5344CB8AC3E}">
        <p14:creationId xmlns:p14="http://schemas.microsoft.com/office/powerpoint/2010/main" val="2364265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C10B-414B-47A5-AABD-EFF29E519E2A}"/>
              </a:ext>
            </a:extLst>
          </p:cNvPr>
          <p:cNvSpPr>
            <a:spLocks noGrp="1"/>
          </p:cNvSpPr>
          <p:nvPr>
            <p:ph type="title"/>
          </p:nvPr>
        </p:nvSpPr>
        <p:spPr/>
        <p:txBody>
          <a:bodyPr/>
          <a:lstStyle/>
          <a:p>
            <a:r>
              <a:rPr lang="en-US" sz="3600" b="1" spc="-50">
                <a:ln w="3175">
                  <a:noFill/>
                </a:ln>
                <a:solidFill>
                  <a:srgbClr val="0078D4"/>
                </a:solidFill>
                <a:latin typeface="Segoe UI Semibold"/>
                <a:ea typeface="+mn-ea"/>
                <a:cs typeface="Segoe UI" pitchFamily="34" charset="0"/>
              </a:rPr>
              <a:t>Data Splitting</a:t>
            </a:r>
          </a:p>
        </p:txBody>
      </p:sp>
      <p:sp>
        <p:nvSpPr>
          <p:cNvPr id="3" name="Content Placeholder 2">
            <a:extLst>
              <a:ext uri="{FF2B5EF4-FFF2-40B4-BE49-F238E27FC236}">
                <a16:creationId xmlns:a16="http://schemas.microsoft.com/office/drawing/2014/main" id="{B1B4AEA0-C67A-462E-A73D-6D6BEC9C9974}"/>
              </a:ext>
            </a:extLst>
          </p:cNvPr>
          <p:cNvSpPr>
            <a:spLocks noGrp="1"/>
          </p:cNvSpPr>
          <p:nvPr>
            <p:ph idx="1"/>
          </p:nvPr>
        </p:nvSpPr>
        <p:spPr/>
        <p:txBody>
          <a:bodyPr/>
          <a:lstStyle/>
          <a:p>
            <a:r>
              <a:rPr lang="en-US"/>
              <a:t>Stratified splitting</a:t>
            </a:r>
          </a:p>
          <a:p>
            <a:pPr lvl="1"/>
            <a:r>
              <a:rPr lang="en-US"/>
              <a:t>e.g. movie ratings</a:t>
            </a:r>
          </a:p>
          <a:p>
            <a:pPr lvl="1"/>
            <a:r>
              <a:rPr lang="en-US"/>
              <a:t>Avoid cold-users</a:t>
            </a:r>
          </a:p>
          <a:p>
            <a:pPr lvl="1"/>
            <a:r>
              <a:rPr lang="en-US"/>
              <a:t>Train users = test users</a:t>
            </a:r>
          </a:p>
          <a:p>
            <a:endParaRPr lang="en-US"/>
          </a:p>
          <a:p>
            <a:r>
              <a:rPr lang="en-US"/>
              <a:t>Chronological splitting</a:t>
            </a:r>
          </a:p>
          <a:p>
            <a:pPr lvl="1"/>
            <a:r>
              <a:rPr lang="en-US"/>
              <a:t>e.g. fashion items, news, …</a:t>
            </a:r>
          </a:p>
          <a:p>
            <a:pPr lvl="1"/>
            <a:r>
              <a:rPr lang="en-US"/>
              <a:t>User taste changes over time</a:t>
            </a:r>
          </a:p>
          <a:p>
            <a:pPr lvl="1"/>
            <a:r>
              <a:rPr lang="en-US"/>
              <a:t>Obey time-dependency</a:t>
            </a:r>
          </a:p>
        </p:txBody>
      </p:sp>
    </p:spTree>
    <p:custDataLst>
      <p:tags r:id="rId1"/>
    </p:custDataLst>
    <p:extLst>
      <p:ext uri="{BB962C8B-B14F-4D97-AF65-F5344CB8AC3E}">
        <p14:creationId xmlns:p14="http://schemas.microsoft.com/office/powerpoint/2010/main" val="1167592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4E1B-0AB2-4FAE-98E2-6ED1D0B2E2A3}"/>
              </a:ext>
            </a:extLst>
          </p:cNvPr>
          <p:cNvSpPr>
            <a:spLocks noGrp="1"/>
          </p:cNvSpPr>
          <p:nvPr>
            <p:ph type="title"/>
          </p:nvPr>
        </p:nvSpPr>
        <p:spPr/>
        <p:txBody>
          <a:bodyPr/>
          <a:lstStyle/>
          <a:p>
            <a:r>
              <a:rPr lang="en-US" sz="3600" b="1" spc="-50">
                <a:ln w="3175">
                  <a:noFill/>
                </a:ln>
                <a:solidFill>
                  <a:srgbClr val="0078D4"/>
                </a:solidFill>
                <a:latin typeface="Segoe UI Semibold"/>
                <a:ea typeface="+mn-ea"/>
                <a:cs typeface="Segoe UI" pitchFamily="34" charset="0"/>
              </a:rPr>
              <a:t>SAR</a:t>
            </a:r>
          </a:p>
        </p:txBody>
      </p:sp>
      <p:sp>
        <p:nvSpPr>
          <p:cNvPr id="3" name="Content Placeholder 2">
            <a:extLst>
              <a:ext uri="{FF2B5EF4-FFF2-40B4-BE49-F238E27FC236}">
                <a16:creationId xmlns:a16="http://schemas.microsoft.com/office/drawing/2014/main" id="{CE831C01-4747-463B-9E8B-22E5E5EB90F1}"/>
              </a:ext>
            </a:extLst>
          </p:cNvPr>
          <p:cNvSpPr>
            <a:spLocks noGrp="1"/>
          </p:cNvSpPr>
          <p:nvPr>
            <p:ph idx="1"/>
          </p:nvPr>
        </p:nvSpPr>
        <p:spPr/>
        <p:txBody>
          <a:bodyPr/>
          <a:lstStyle/>
          <a:p>
            <a:r>
              <a:rPr lang="en-US"/>
              <a:t>Simple, powerful algorithm</a:t>
            </a:r>
          </a:p>
          <a:p>
            <a:endParaRPr lang="en-US"/>
          </a:p>
          <a:p>
            <a:r>
              <a:rPr lang="en-US"/>
              <a:t>Provides explanation of recommendation</a:t>
            </a:r>
          </a:p>
          <a:p>
            <a:endParaRPr lang="en-US"/>
          </a:p>
          <a:p>
            <a:r>
              <a:rPr lang="en-US"/>
              <a:t>No support for user/item features (e.g. region, category, …)</a:t>
            </a:r>
          </a:p>
        </p:txBody>
      </p:sp>
    </p:spTree>
    <p:custDataLst>
      <p:tags r:id="rId1"/>
    </p:custDataLst>
    <p:extLst>
      <p:ext uri="{BB962C8B-B14F-4D97-AF65-F5344CB8AC3E}">
        <p14:creationId xmlns:p14="http://schemas.microsoft.com/office/powerpoint/2010/main" val="3626925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7F8D-EFBD-41B3-ABC3-0E672B1C151F}"/>
              </a:ext>
            </a:extLst>
          </p:cNvPr>
          <p:cNvSpPr>
            <a:spLocks noGrp="1"/>
          </p:cNvSpPr>
          <p:nvPr>
            <p:ph type="title"/>
          </p:nvPr>
        </p:nvSpPr>
        <p:spPr>
          <a:xfrm>
            <a:off x="838200" y="365125"/>
            <a:ext cx="10515600" cy="1325563"/>
          </a:xfrm>
        </p:spPr>
        <p:txBody>
          <a:bodyPr>
            <a:normAutofit/>
          </a:bodyPr>
          <a:lstStyle/>
          <a:p>
            <a:r>
              <a:rPr lang="en-US" dirty="0"/>
              <a:t>Goal</a:t>
            </a:r>
          </a:p>
        </p:txBody>
      </p:sp>
      <p:graphicFrame>
        <p:nvGraphicFramePr>
          <p:cNvPr id="5" name="Content Placeholder 2">
            <a:extLst>
              <a:ext uri="{FF2B5EF4-FFF2-40B4-BE49-F238E27FC236}">
                <a16:creationId xmlns:a16="http://schemas.microsoft.com/office/drawing/2014/main" id="{09427C5A-43C4-4E21-A552-9231E19E481A}"/>
              </a:ext>
            </a:extLst>
          </p:cNvPr>
          <p:cNvGraphicFramePr>
            <a:graphicFrameLocks noGrp="1"/>
          </p:cNvGraphicFramePr>
          <p:nvPr>
            <p:ph idx="1"/>
            <p:extLst>
              <p:ext uri="{D42A27DB-BD31-4B8C-83A1-F6EECF244321}">
                <p14:modId xmlns:p14="http://schemas.microsoft.com/office/powerpoint/2010/main" val="429084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475179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E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8CBA8D-36C5-40CD-BC0A-129300842326}"/>
              </a:ext>
            </a:extLst>
          </p:cNvPr>
          <p:cNvSpPr>
            <a:spLocks noGrp="1"/>
          </p:cNvSpPr>
          <p:nvPr>
            <p:ph type="title"/>
          </p:nvPr>
        </p:nvSpPr>
        <p:spPr>
          <a:xfrm>
            <a:off x="524256" y="4767072"/>
            <a:ext cx="6594189" cy="1625210"/>
          </a:xfrm>
        </p:spPr>
        <p:txBody>
          <a:bodyPr vert="horz" lIns="91440" tIns="45720" rIns="91440" bIns="45720" rtlCol="0">
            <a:normAutofit/>
          </a:bodyPr>
          <a:lstStyle/>
          <a:p>
            <a:pPr algn="r"/>
            <a:r>
              <a:rPr lang="en-US" kern="1200">
                <a:solidFill>
                  <a:srgbClr val="FFFFFF"/>
                </a:solidFill>
                <a:latin typeface="+mj-lt"/>
                <a:ea typeface="+mj-ea"/>
                <a:cs typeface="+mj-cs"/>
              </a:rPr>
              <a:t>Why Recommendation Systems?</a:t>
            </a:r>
          </a:p>
        </p:txBody>
      </p:sp>
      <p:pic>
        <p:nvPicPr>
          <p:cNvPr id="40" name="Content Placeholder 3" descr="A picture containing money.&#10;&#10;Description automatically generated">
            <a:extLst>
              <a:ext uri="{FF2B5EF4-FFF2-40B4-BE49-F238E27FC236}">
                <a16:creationId xmlns:a16="http://schemas.microsoft.com/office/drawing/2014/main" id="{EB2F252A-5E57-40FB-B3CD-97A51497380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 b="12494"/>
          <a:stretch/>
        </p:blipFill>
        <p:spPr>
          <a:xfrm>
            <a:off x="327547" y="321733"/>
            <a:ext cx="7058306" cy="4107392"/>
          </a:xfrm>
          <a:prstGeom prst="rect">
            <a:avLst/>
          </a:prstGeom>
        </p:spPr>
      </p:pic>
      <p:sp>
        <p:nvSpPr>
          <p:cNvPr id="48" name="Rectangle 4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Content Placeholder 2">
            <a:extLst>
              <a:ext uri="{FF2B5EF4-FFF2-40B4-BE49-F238E27FC236}">
                <a16:creationId xmlns:a16="http://schemas.microsoft.com/office/drawing/2014/main" id="{6744CED5-D7F1-4C00-A3A5-1A8628FBFC3E}"/>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0" indent="0">
              <a:buNone/>
            </a:pPr>
            <a:r>
              <a:rPr lang="en-US" sz="2000">
                <a:solidFill>
                  <a:srgbClr val="FFFFFF"/>
                </a:solidFill>
              </a:rPr>
              <a:t>Huge Revenue Impact!</a:t>
            </a:r>
            <a:endParaRPr lang="en-US" sz="2000" kern="1200" dirty="0">
              <a:solidFill>
                <a:srgbClr val="FFFFFF"/>
              </a:solidFill>
              <a:latin typeface="+mn-lt"/>
              <a:ea typeface="+mn-ea"/>
              <a:cs typeface="+mn-cs"/>
            </a:endParaRPr>
          </a:p>
        </p:txBody>
      </p:sp>
      <p:sp>
        <p:nvSpPr>
          <p:cNvPr id="5" name="Rectangle 4">
            <a:extLst>
              <a:ext uri="{FF2B5EF4-FFF2-40B4-BE49-F238E27FC236}">
                <a16:creationId xmlns:a16="http://schemas.microsoft.com/office/drawing/2014/main" id="{5CA3E2B2-3F59-4A44-A44F-2D088F060913}"/>
              </a:ext>
            </a:extLst>
          </p:cNvPr>
          <p:cNvSpPr/>
          <p:nvPr/>
        </p:nvSpPr>
        <p:spPr>
          <a:xfrm>
            <a:off x="3636256" y="3244334"/>
            <a:ext cx="4919488" cy="369332"/>
          </a:xfrm>
          <a:prstGeom prst="rect">
            <a:avLst/>
          </a:prstGeom>
        </p:spPr>
        <p:txBody>
          <a:bodyPr wrap="none">
            <a:spAutoFit/>
          </a:bodyPr>
          <a:lstStyle/>
          <a:p>
            <a:r>
              <a:rPr lang="en-US" spc="20" dirty="0">
                <a:latin typeface="Segoe UI"/>
              </a:rPr>
              <a:t>https://github.com/Microsoft/Recommenders</a:t>
            </a:r>
            <a:endParaRPr lang="en-US" dirty="0"/>
          </a:p>
        </p:txBody>
      </p:sp>
    </p:spTree>
    <p:extLst>
      <p:ext uri="{BB962C8B-B14F-4D97-AF65-F5344CB8AC3E}">
        <p14:creationId xmlns:p14="http://schemas.microsoft.com/office/powerpoint/2010/main" val="105283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059846-A7CA-49ED-9468-56494F94CBAA}"/>
              </a:ext>
            </a:extLst>
          </p:cNvPr>
          <p:cNvSpPr/>
          <p:nvPr/>
        </p:nvSpPr>
        <p:spPr bwMode="auto">
          <a:xfrm>
            <a:off x="597433" y="112424"/>
            <a:ext cx="11028509" cy="802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563" rtl="0" eaLnBrk="1" fontAlgn="base" latinLnBrk="0" hangingPunct="1">
              <a:lnSpc>
                <a:spcPct val="90000"/>
              </a:lnSpc>
              <a:spcBef>
                <a:spcPct val="0"/>
              </a:spcBef>
              <a:spcAft>
                <a:spcPct val="0"/>
              </a:spcAft>
              <a:buClrTx/>
              <a:buSzTx/>
              <a:buFontTx/>
              <a:buNone/>
              <a:tabLst/>
              <a:defRPr/>
            </a:pPr>
            <a:endParaRPr kumimoji="0" lang="en-US" sz="4000" b="1" i="0" u="none" strike="noStrike" kern="1200" cap="none" spc="-50" normalizeH="0" baseline="0" noProof="0">
              <a:ln w="3175">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pic>
        <p:nvPicPr>
          <p:cNvPr id="2" name="Picture 1">
            <a:extLst>
              <a:ext uri="{FF2B5EF4-FFF2-40B4-BE49-F238E27FC236}">
                <a16:creationId xmlns:a16="http://schemas.microsoft.com/office/drawing/2014/main" id="{9C7387AF-01D1-45D7-B0E4-0C697D2470E1}"/>
              </a:ext>
            </a:extLst>
          </p:cNvPr>
          <p:cNvPicPr>
            <a:picLocks noChangeAspect="1"/>
          </p:cNvPicPr>
          <p:nvPr/>
        </p:nvPicPr>
        <p:blipFill rotWithShape="1">
          <a:blip r:embed="rId4">
            <a:extLst/>
          </a:blip>
          <a:srcRect t="1885" r="3913" b="3326"/>
          <a:stretch/>
        </p:blipFill>
        <p:spPr>
          <a:xfrm>
            <a:off x="-1" y="0"/>
            <a:ext cx="12192001" cy="6858000"/>
          </a:xfrm>
          <a:prstGeom prst="rect">
            <a:avLst/>
          </a:prstGeom>
          <a:solidFill>
            <a:schemeClr val="bg1"/>
          </a:solidFill>
          <a:ln>
            <a:noFill/>
          </a:ln>
          <a:effectLst>
            <a:outerShdw blurRad="292100" dist="38100" dir="3600000" sx="101000" sy="101000" algn="tl" rotWithShape="0">
              <a:prstClr val="black">
                <a:alpha val="12000"/>
              </a:prstClr>
            </a:outerShdw>
          </a:effectLst>
        </p:spPr>
      </p:pic>
      <p:sp>
        <p:nvSpPr>
          <p:cNvPr id="3" name="Rectangle 2">
            <a:extLst>
              <a:ext uri="{FF2B5EF4-FFF2-40B4-BE49-F238E27FC236}">
                <a16:creationId xmlns:a16="http://schemas.microsoft.com/office/drawing/2014/main" id="{BAAE4CD7-D2D1-4A15-913E-7FCA1E265965}"/>
              </a:ext>
            </a:extLst>
          </p:cNvPr>
          <p:cNvSpPr/>
          <p:nvPr/>
        </p:nvSpPr>
        <p:spPr bwMode="auto">
          <a:xfrm>
            <a:off x="-1" y="0"/>
            <a:ext cx="12192001" cy="685800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30FAA43F-0FFE-4E93-9592-8743825F598C}"/>
              </a:ext>
            </a:extLst>
          </p:cNvPr>
          <p:cNvSpPr>
            <a:spLocks noGrp="1"/>
          </p:cNvSpPr>
          <p:nvPr>
            <p:ph type="title"/>
          </p:nvPr>
        </p:nvSpPr>
        <p:spPr>
          <a:xfrm>
            <a:off x="177800" y="2512579"/>
            <a:ext cx="11899900" cy="1107996"/>
          </a:xfrm>
        </p:spPr>
        <p:txBody>
          <a:bodyPr>
            <a:normAutofit fontScale="90000"/>
          </a:bodyPr>
          <a:lstStyle/>
          <a:p>
            <a:pPr algn="ctr"/>
            <a:r>
              <a:rPr lang="en-US" b="0">
                <a:gradFill>
                  <a:gsLst>
                    <a:gs pos="1250">
                      <a:schemeClr val="bg1"/>
                    </a:gs>
                    <a:gs pos="100000">
                      <a:schemeClr val="bg1"/>
                    </a:gs>
                  </a:gsLst>
                  <a:lin ang="5400000" scaled="0"/>
                </a:gradFill>
              </a:rPr>
              <a:t>“</a:t>
            </a:r>
            <a:r>
              <a:rPr lang="en-US">
                <a:gradFill>
                  <a:gsLst>
                    <a:gs pos="1250">
                      <a:schemeClr val="bg1"/>
                    </a:gs>
                    <a:gs pos="100000">
                      <a:schemeClr val="bg1"/>
                    </a:gs>
                  </a:gsLst>
                  <a:lin ang="5400000" scaled="0"/>
                </a:gradFill>
              </a:rPr>
              <a:t>35%</a:t>
            </a:r>
            <a:r>
              <a:rPr lang="en-US" b="0">
                <a:gradFill>
                  <a:gsLst>
                    <a:gs pos="1250">
                      <a:schemeClr val="bg1"/>
                    </a:gs>
                    <a:gs pos="100000">
                      <a:schemeClr val="bg1"/>
                    </a:gs>
                  </a:gsLst>
                  <a:lin ang="5400000" scaled="0"/>
                </a:gradFill>
              </a:rPr>
              <a:t> of what consumers purchase on Amazon and </a:t>
            </a:r>
            <a:r>
              <a:rPr lang="en-US">
                <a:gradFill>
                  <a:gsLst>
                    <a:gs pos="1250">
                      <a:schemeClr val="bg1"/>
                    </a:gs>
                    <a:gs pos="100000">
                      <a:schemeClr val="bg1"/>
                    </a:gs>
                  </a:gsLst>
                  <a:lin ang="5400000" scaled="0"/>
                </a:gradFill>
              </a:rPr>
              <a:t>75% </a:t>
            </a:r>
            <a:r>
              <a:rPr lang="en-US" b="0">
                <a:gradFill>
                  <a:gsLst>
                    <a:gs pos="1250">
                      <a:schemeClr val="bg1"/>
                    </a:gs>
                    <a:gs pos="100000">
                      <a:schemeClr val="bg1"/>
                    </a:gs>
                  </a:gsLst>
                  <a:lin ang="5400000" scaled="0"/>
                </a:gradFill>
              </a:rPr>
              <a:t>of what they watch on Netflix come from recommendations algorithms”</a:t>
            </a:r>
          </a:p>
        </p:txBody>
      </p:sp>
      <p:sp>
        <p:nvSpPr>
          <p:cNvPr id="8" name="Title 4">
            <a:extLst>
              <a:ext uri="{FF2B5EF4-FFF2-40B4-BE49-F238E27FC236}">
                <a16:creationId xmlns:a16="http://schemas.microsoft.com/office/drawing/2014/main" id="{078C6466-BFC5-2F45-BACC-58F87BF098E0}"/>
              </a:ext>
            </a:extLst>
          </p:cNvPr>
          <p:cNvSpPr txBox="1">
            <a:spLocks/>
          </p:cNvSpPr>
          <p:nvPr/>
        </p:nvSpPr>
        <p:spPr>
          <a:xfrm>
            <a:off x="7962900" y="3807979"/>
            <a:ext cx="37592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b="0">
                <a:gradFill>
                  <a:gsLst>
                    <a:gs pos="1250">
                      <a:schemeClr val="bg1"/>
                    </a:gs>
                    <a:gs pos="100000">
                      <a:schemeClr val="bg1"/>
                    </a:gs>
                  </a:gsLst>
                  <a:lin ang="5400000" scaled="0"/>
                </a:gradFill>
              </a:rPr>
              <a:t>McKinsey &amp; Co</a:t>
            </a:r>
          </a:p>
        </p:txBody>
      </p:sp>
    </p:spTree>
    <p:custDataLst>
      <p:tags r:id="rId1"/>
    </p:custDataLst>
    <p:extLst>
      <p:ext uri="{BB962C8B-B14F-4D97-AF65-F5344CB8AC3E}">
        <p14:creationId xmlns:p14="http://schemas.microsoft.com/office/powerpoint/2010/main" val="149475287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57D741-BAFA-4A9E-ADA5-8AD8759AA33C}"/>
              </a:ext>
            </a:extLst>
          </p:cNvPr>
          <p:cNvSpPr>
            <a:spLocks noGrp="1"/>
          </p:cNvSpPr>
          <p:nvPr>
            <p:ph type="title"/>
          </p:nvPr>
        </p:nvSpPr>
        <p:spPr>
          <a:xfrm>
            <a:off x="863029" y="1012004"/>
            <a:ext cx="3416158" cy="4795408"/>
          </a:xfrm>
        </p:spPr>
        <p:txBody>
          <a:bodyPr>
            <a:normAutofit/>
          </a:bodyPr>
          <a:lstStyle/>
          <a:p>
            <a:r>
              <a:rPr lang="en-US" sz="3400">
                <a:solidFill>
                  <a:srgbClr val="FFFFFF"/>
                </a:solidFill>
              </a:rPr>
              <a:t>What is a Recommendation System?</a:t>
            </a:r>
          </a:p>
        </p:txBody>
      </p:sp>
      <p:graphicFrame>
        <p:nvGraphicFramePr>
          <p:cNvPr id="5" name="Content Placeholder 2">
            <a:extLst>
              <a:ext uri="{FF2B5EF4-FFF2-40B4-BE49-F238E27FC236}">
                <a16:creationId xmlns:a16="http://schemas.microsoft.com/office/drawing/2014/main" id="{863D50AA-ECF4-4740-A5B2-746A98882164}"/>
              </a:ext>
            </a:extLst>
          </p:cNvPr>
          <p:cNvGraphicFramePr>
            <a:graphicFrameLocks noGrp="1"/>
          </p:cNvGraphicFramePr>
          <p:nvPr>
            <p:ph idx="1"/>
            <p:extLst>
              <p:ext uri="{D42A27DB-BD31-4B8C-83A1-F6EECF244321}">
                <p14:modId xmlns:p14="http://schemas.microsoft.com/office/powerpoint/2010/main" val="240718677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0558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ECE708-FC91-48ED-AF56-C344BEC4094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1800" dirty="0" err="1">
                <a:solidFill>
                  <a:srgbClr val="FFFFFF"/>
                </a:solidFill>
              </a:rPr>
              <a:t>Powerpoint</a:t>
            </a:r>
            <a:r>
              <a:rPr lang="en-US" sz="1800" dirty="0">
                <a:solidFill>
                  <a:srgbClr val="FFFFFF"/>
                </a:solidFill>
              </a:rPr>
              <a:t> has an </a:t>
            </a:r>
            <a:r>
              <a:rPr lang="en-US" sz="1800" i="1" dirty="0">
                <a:solidFill>
                  <a:srgbClr val="FFFFFF"/>
                </a:solidFill>
              </a:rPr>
              <a:t>AWESOME </a:t>
            </a:r>
            <a:r>
              <a:rPr lang="en-US" sz="1800" dirty="0">
                <a:solidFill>
                  <a:srgbClr val="FFFFFF"/>
                </a:solidFill>
              </a:rPr>
              <a:t>Recommendation System</a:t>
            </a:r>
          </a:p>
        </p:txBody>
      </p:sp>
      <p:pic>
        <p:nvPicPr>
          <p:cNvPr id="7" name="Content Placeholder 3">
            <a:extLst>
              <a:ext uri="{FF2B5EF4-FFF2-40B4-BE49-F238E27FC236}">
                <a16:creationId xmlns:a16="http://schemas.microsoft.com/office/drawing/2014/main" id="{D0A8AF29-AEE7-45C2-A82B-CC066B911825}"/>
              </a:ext>
            </a:extLst>
          </p:cNvPr>
          <p:cNvPicPr>
            <a:picLocks noChangeAspect="1"/>
          </p:cNvPicPr>
          <p:nvPr/>
        </p:nvPicPr>
        <p:blipFill>
          <a:blip r:embed="rId2"/>
          <a:stretch>
            <a:fillRect/>
          </a:stretch>
        </p:blipFill>
        <p:spPr>
          <a:xfrm>
            <a:off x="4038600" y="1313299"/>
            <a:ext cx="6406521" cy="3091146"/>
          </a:xfrm>
          <a:prstGeom prst="rect">
            <a:avLst/>
          </a:prstGeom>
        </p:spPr>
      </p:pic>
      <p:sp>
        <p:nvSpPr>
          <p:cNvPr id="9" name="Content Placeholder 8">
            <a:extLst>
              <a:ext uri="{FF2B5EF4-FFF2-40B4-BE49-F238E27FC236}">
                <a16:creationId xmlns:a16="http://schemas.microsoft.com/office/drawing/2014/main" id="{28AB51CC-2B04-485D-A583-D150E05591B5}"/>
              </a:ext>
            </a:extLst>
          </p:cNvPr>
          <p:cNvSpPr>
            <a:spLocks noGrp="1"/>
          </p:cNvSpPr>
          <p:nvPr>
            <p:ph idx="1"/>
          </p:nvPr>
        </p:nvSpPr>
        <p:spPr>
          <a:xfrm>
            <a:off x="4038600" y="4884873"/>
            <a:ext cx="7188199" cy="1292090"/>
          </a:xfrm>
        </p:spPr>
        <p:txBody>
          <a:bodyPr>
            <a:normAutofit/>
          </a:bodyPr>
          <a:lstStyle/>
          <a:p>
            <a:r>
              <a:rPr lang="en-US" sz="1800" dirty="0" err="1"/>
              <a:t>Powerpoint’s</a:t>
            </a:r>
            <a:r>
              <a:rPr lang="en-US" sz="1800" dirty="0"/>
              <a:t> “Design Ideas” Recommendation system created a number of improved layouts which are more compelling for my slides</a:t>
            </a:r>
          </a:p>
          <a:p>
            <a:r>
              <a:rPr lang="en-US" sz="1800" dirty="0"/>
              <a:t>Fast and Easy</a:t>
            </a:r>
          </a:p>
        </p:txBody>
      </p:sp>
      <p:cxnSp>
        <p:nvCxnSpPr>
          <p:cNvPr id="14" name="Straight Arrow Connector 13">
            <a:extLst>
              <a:ext uri="{FF2B5EF4-FFF2-40B4-BE49-F238E27FC236}">
                <a16:creationId xmlns:a16="http://schemas.microsoft.com/office/drawing/2014/main" id="{E32ED4E9-4504-4F01-8500-237B87CC69CC}"/>
              </a:ext>
            </a:extLst>
          </p:cNvPr>
          <p:cNvCxnSpPr>
            <a:cxnSpLocks/>
          </p:cNvCxnSpPr>
          <p:nvPr/>
        </p:nvCxnSpPr>
        <p:spPr>
          <a:xfrm>
            <a:off x="9175173" y="832871"/>
            <a:ext cx="372301" cy="438482"/>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8B31800-2B1D-480C-AE6A-2CED132A5AD0}"/>
              </a:ext>
            </a:extLst>
          </p:cNvPr>
          <p:cNvCxnSpPr>
            <a:cxnSpLocks/>
          </p:cNvCxnSpPr>
          <p:nvPr/>
        </p:nvCxnSpPr>
        <p:spPr>
          <a:xfrm flipH="1">
            <a:off x="4730995" y="832871"/>
            <a:ext cx="183905" cy="473317"/>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FFFC19C6-C182-426F-95CB-397CA0757DF0}"/>
              </a:ext>
            </a:extLst>
          </p:cNvPr>
          <p:cNvSpPr txBox="1"/>
          <p:nvPr/>
        </p:nvSpPr>
        <p:spPr>
          <a:xfrm>
            <a:off x="4204688" y="186540"/>
            <a:ext cx="1236518" cy="646331"/>
          </a:xfrm>
          <a:prstGeom prst="rect">
            <a:avLst/>
          </a:prstGeom>
          <a:noFill/>
        </p:spPr>
        <p:txBody>
          <a:bodyPr wrap="square" rtlCol="0">
            <a:spAutoFit/>
          </a:bodyPr>
          <a:lstStyle/>
          <a:p>
            <a:pPr algn="ctr"/>
            <a:r>
              <a:rPr lang="en-US" dirty="0"/>
              <a:t>My simple slide</a:t>
            </a:r>
          </a:p>
        </p:txBody>
      </p:sp>
      <p:sp>
        <p:nvSpPr>
          <p:cNvPr id="20" name="TextBox 19">
            <a:extLst>
              <a:ext uri="{FF2B5EF4-FFF2-40B4-BE49-F238E27FC236}">
                <a16:creationId xmlns:a16="http://schemas.microsoft.com/office/drawing/2014/main" id="{26688AA1-2870-43F3-810C-754DE8277DE4}"/>
              </a:ext>
            </a:extLst>
          </p:cNvPr>
          <p:cNvSpPr txBox="1"/>
          <p:nvPr/>
        </p:nvSpPr>
        <p:spPr>
          <a:xfrm>
            <a:off x="8343014" y="246102"/>
            <a:ext cx="1018309" cy="646331"/>
          </a:xfrm>
          <a:prstGeom prst="rect">
            <a:avLst/>
          </a:prstGeom>
          <a:noFill/>
        </p:spPr>
        <p:txBody>
          <a:bodyPr wrap="square" rtlCol="0">
            <a:spAutoFit/>
          </a:bodyPr>
          <a:lstStyle/>
          <a:p>
            <a:pPr algn="ctr"/>
            <a:r>
              <a:rPr lang="en-US" dirty="0"/>
              <a:t>Design Ideas</a:t>
            </a:r>
          </a:p>
        </p:txBody>
      </p:sp>
    </p:spTree>
    <p:extLst>
      <p:ext uri="{BB962C8B-B14F-4D97-AF65-F5344CB8AC3E}">
        <p14:creationId xmlns:p14="http://schemas.microsoft.com/office/powerpoint/2010/main" val="106191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66583-D371-4ECC-B56A-4022B3151042}"/>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Key Themes of our </a:t>
            </a:r>
            <a:r>
              <a:rPr lang="en-US" sz="2800" i="1" dirty="0">
                <a:solidFill>
                  <a:schemeClr val="bg1"/>
                </a:solidFill>
              </a:rPr>
              <a:t>Recommenders repo</a:t>
            </a:r>
          </a:p>
        </p:txBody>
      </p:sp>
      <p:sp>
        <p:nvSpPr>
          <p:cNvPr id="3" name="Content Placeholder 2">
            <a:extLst>
              <a:ext uri="{FF2B5EF4-FFF2-40B4-BE49-F238E27FC236}">
                <a16:creationId xmlns:a16="http://schemas.microsoft.com/office/drawing/2014/main" id="{CA3E4E40-E547-4451-9A22-41DF4AD7C5B2}"/>
              </a:ext>
            </a:extLst>
          </p:cNvPr>
          <p:cNvSpPr>
            <a:spLocks noGrp="1"/>
          </p:cNvSpPr>
          <p:nvPr>
            <p:ph idx="1"/>
          </p:nvPr>
        </p:nvSpPr>
        <p:spPr>
          <a:xfrm>
            <a:off x="643468" y="2638044"/>
            <a:ext cx="3363974" cy="3415622"/>
          </a:xfrm>
        </p:spPr>
        <p:txBody>
          <a:bodyPr>
            <a:normAutofit/>
          </a:bodyPr>
          <a:lstStyle/>
          <a:p>
            <a:r>
              <a:rPr lang="en-US" sz="1400" dirty="0">
                <a:solidFill>
                  <a:schemeClr val="bg1"/>
                </a:solidFill>
              </a:rPr>
              <a:t>Reduce time and effort required for Proof of Concept</a:t>
            </a:r>
          </a:p>
          <a:p>
            <a:endParaRPr lang="en-US" sz="1400" dirty="0">
              <a:solidFill>
                <a:schemeClr val="bg1"/>
              </a:solidFill>
            </a:endParaRPr>
          </a:p>
          <a:p>
            <a:r>
              <a:rPr lang="en-US" sz="1400" dirty="0">
                <a:solidFill>
                  <a:schemeClr val="bg1"/>
                </a:solidFill>
              </a:rPr>
              <a:t>Lower barrier of entry for implementation </a:t>
            </a:r>
          </a:p>
          <a:p>
            <a:endParaRPr lang="en-US" sz="1400" dirty="0">
              <a:solidFill>
                <a:schemeClr val="bg1"/>
              </a:solidFill>
            </a:endParaRPr>
          </a:p>
          <a:p>
            <a:r>
              <a:rPr lang="en-US" sz="1400" dirty="0">
                <a:solidFill>
                  <a:schemeClr val="bg1"/>
                </a:solidFill>
              </a:rPr>
              <a:t>Easily scale out on Azure </a:t>
            </a:r>
          </a:p>
          <a:p>
            <a:endParaRPr lang="en-US" sz="1400" dirty="0">
              <a:solidFill>
                <a:schemeClr val="bg1"/>
              </a:solidFill>
            </a:endParaRPr>
          </a:p>
          <a:p>
            <a:r>
              <a:rPr lang="en-US" sz="1400" dirty="0">
                <a:solidFill>
                  <a:schemeClr val="bg1"/>
                </a:solidFill>
              </a:rPr>
              <a:t>Widely usable and open-source</a:t>
            </a:r>
          </a:p>
          <a:p>
            <a:endParaRPr lang="en-US" sz="1400" dirty="0">
              <a:solidFill>
                <a:schemeClr val="bg1"/>
              </a:solidFill>
            </a:endParaRPr>
          </a:p>
          <a:p>
            <a:r>
              <a:rPr lang="en-US" sz="1400" dirty="0">
                <a:solidFill>
                  <a:schemeClr val="bg1"/>
                </a:solidFill>
              </a:rPr>
              <a:t>Provide advanced algorithms</a:t>
            </a:r>
          </a:p>
          <a:p>
            <a:endParaRPr lang="en-US" sz="1400" dirty="0">
              <a:solidFill>
                <a:schemeClr val="bg1"/>
              </a:solidFill>
            </a:endParaRPr>
          </a:p>
          <a:p>
            <a:pPr marL="0" indent="0">
              <a:buNone/>
            </a:pPr>
            <a:endParaRPr lang="en-US" sz="1400" dirty="0">
              <a:solidFill>
                <a:schemeClr val="bg1"/>
              </a:solidFill>
            </a:endParaRPr>
          </a:p>
        </p:txBody>
      </p:sp>
      <p:pic>
        <p:nvPicPr>
          <p:cNvPr id="5" name="Picture 4" descr="A screenshot of a social media post&#10;&#10;Description automatically generated">
            <a:extLst>
              <a:ext uri="{FF2B5EF4-FFF2-40B4-BE49-F238E27FC236}">
                <a16:creationId xmlns:a16="http://schemas.microsoft.com/office/drawing/2014/main" id="{11B26C21-9628-4EB4-BC25-E8FBD01231CF}"/>
              </a:ext>
            </a:extLst>
          </p:cNvPr>
          <p:cNvPicPr>
            <a:picLocks noChangeAspect="1"/>
          </p:cNvPicPr>
          <p:nvPr/>
        </p:nvPicPr>
        <p:blipFill rotWithShape="1">
          <a:blip r:embed="rId3"/>
          <a:srcRect r="6001" b="3"/>
          <a:stretch/>
        </p:blipFill>
        <p:spPr>
          <a:xfrm>
            <a:off x="5774354" y="643467"/>
            <a:ext cx="5297587" cy="5410199"/>
          </a:xfrm>
          <a:prstGeom prst="rect">
            <a:avLst/>
          </a:prstGeom>
        </p:spPr>
      </p:pic>
      <p:sp>
        <p:nvSpPr>
          <p:cNvPr id="4" name="Rectangle 3">
            <a:extLst>
              <a:ext uri="{FF2B5EF4-FFF2-40B4-BE49-F238E27FC236}">
                <a16:creationId xmlns:a16="http://schemas.microsoft.com/office/drawing/2014/main" id="{037D1885-A65B-45F8-ADFB-5135BB309FB3}"/>
              </a:ext>
            </a:extLst>
          </p:cNvPr>
          <p:cNvSpPr/>
          <p:nvPr/>
        </p:nvSpPr>
        <p:spPr>
          <a:xfrm>
            <a:off x="5452532" y="6053666"/>
            <a:ext cx="6096000" cy="492443"/>
          </a:xfrm>
          <a:prstGeom prst="rect">
            <a:avLst/>
          </a:prstGeom>
        </p:spPr>
        <p:txBody>
          <a:bodyPr>
            <a:spAutoFit/>
          </a:bodyPr>
          <a:lstStyle/>
          <a:p>
            <a:pPr lvl="0" defTabSz="914192">
              <a:lnSpc>
                <a:spcPct val="100000"/>
              </a:lnSpc>
              <a:defRPr/>
            </a:pPr>
            <a:endParaRPr lang="en-US" sz="800" spc="20" dirty="0">
              <a:latin typeface="Segoe UI"/>
            </a:endParaRPr>
          </a:p>
          <a:p>
            <a:pPr lvl="0" algn="ctr" defTabSz="914192">
              <a:lnSpc>
                <a:spcPct val="100000"/>
              </a:lnSpc>
              <a:defRPr/>
            </a:pPr>
            <a:r>
              <a:rPr lang="en-US" spc="20" dirty="0">
                <a:latin typeface="Segoe UI"/>
              </a:rPr>
              <a:t>https://github.com/Microsoft/Recommenders</a:t>
            </a:r>
            <a:endParaRPr lang="en-US" spc="20" dirty="0">
              <a:ln w="3175">
                <a:noFill/>
              </a:ln>
              <a:gradFill>
                <a:gsLst>
                  <a:gs pos="0">
                    <a:srgbClr val="FFFFFF"/>
                  </a:gs>
                  <a:gs pos="100000">
                    <a:srgbClr val="FFFFFF"/>
                  </a:gs>
                </a:gsLst>
                <a:lin ang="5400000" scaled="0"/>
              </a:gradFill>
              <a:latin typeface="Segoe UI"/>
              <a:cs typeface="Segoe UI" pitchFamily="34" charset="0"/>
            </a:endParaRPr>
          </a:p>
        </p:txBody>
      </p:sp>
    </p:spTree>
    <p:custDataLst>
      <p:tags r:id="rId1"/>
    </p:custDataLst>
    <p:extLst>
      <p:ext uri="{BB962C8B-B14F-4D97-AF65-F5344CB8AC3E}">
        <p14:creationId xmlns:p14="http://schemas.microsoft.com/office/powerpoint/2010/main" val="303350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f191502c-7204-4bfc-b9bd-8aec673d8aff&quot;,&quot;TimeStamp&quot;:&quot;2019-02-20T11:59:46.1579407-05: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fad18e8d-27c9-4b21-91b0-06d10a681f26&quot;,&quot;TimeStamp&quot;:&quot;2019-02-20T11:59:46.4938625-05: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fabbd40-0478-4e86-a19d-a8e8619bd1a9&quot;,&quot;TimeStamp&quot;:&quot;2019-02-20T11:59:46.5180132-05: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120c426-ba78-4907-82a7-8e57247b88c2&quot;,&quot;TimeStamp&quot;:&quot;2019-02-20T11:59:46.4748997-05: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59f7299f-55ab-4042-a122-9286c6108fca&quot;,&quot;TimeStamp&quot;:&quot;2019-02-20T11:59:46.5290561-05: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6887611-cbbc-47bd-8e6f-309af4a958ef&quot;,&quot;TimeStamp&quot;:&quot;2019-02-20T11:59:46.5321624-05: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e96e86e-c56d-4256-8563-9b43311ae3ff&quot;,&quot;TimeStamp&quot;:&quot;2019-02-20T11:59:46.5500519-05: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b056fbcd-040c-4003-b403-8a96f2ac767b&quot;,&quot;TimeStamp&quot;:&quot;2019-02-20T11:59:46.5361592-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129cca2-252a-439f-8100-566cbfb6e56b&quot;,&quot;TimeStamp&quot;:&quot;2019-02-20T11:59:46.4300231-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7d2d705-4ea7-4487-81a9-84594b7fd82a&quot;,&quot;TimeStamp&quot;:&quot;2019-02-20T11:59:46.4408611-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287397-d7d7-4c57-a34b-5a40d39a8730&quot;,&quot;TimeStamp&quot;:&quot;2019-02-20T11:59:46.4640693-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9d0d4e7-a328-44a1-94f9-84f26b5135ba&quot;,&quot;TimeStamp&quot;:&quot;2019-02-20T11:59:46.4779009-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2a932e3-9777-4483-bed9-c120a2e5b474&quot;,&quot;TimeStamp&quot;:&quot;2019-02-20T11:59:46.5250564-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e6b2ed0a-0484-42f1-8405-937759b62952&quot;,&quot;TimeStamp&quot;:&quot;2019-02-20T11:59:46.4681432-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90549350-6e68-4c2b-b411-c78b925a7688&quot;,&quot;TimeStamp&quot;:&quot;2019-02-20T11:59:46.4708484-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67c91de2-87f4-44ba-83c5-1295eaece94e&quot;,&quot;TimeStamp&quot;:&quot;2019-02-20T11:59:46.4809004-05: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ST - Red-Orange on white">
      <a:dk1>
        <a:srgbClr val="1A1A1A"/>
      </a:dk1>
      <a:lt1>
        <a:srgbClr val="FFFFFF"/>
      </a:lt1>
      <a:dk2>
        <a:srgbClr val="0D0D0D"/>
      </a:dk2>
      <a:lt2>
        <a:srgbClr val="D2D2D2"/>
      </a:lt2>
      <a:accent1>
        <a:srgbClr val="0078D4"/>
      </a:accent1>
      <a:accent2>
        <a:srgbClr val="002050"/>
      </a:accent2>
      <a:accent3>
        <a:srgbClr val="D83B01"/>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4-3_Illustration_2018_Data_007.potx" id="{845B4024-D8A2-455A-8DDD-561153B144E8}" vid="{7F81250F-5F77-4E95-8B20-9EAF7A49959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2159</Words>
  <Application>Microsoft Office PowerPoint</Application>
  <PresentationFormat>Widescreen</PresentationFormat>
  <Paragraphs>257</Paragraphs>
  <Slides>33</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WHITE TEMPLATE</vt:lpstr>
      <vt:lpstr>PowerPoint Presentation</vt:lpstr>
      <vt:lpstr>Learn to make your own Recommendation System with AzureML  </vt:lpstr>
      <vt:lpstr>Agenda</vt:lpstr>
      <vt:lpstr>Goal</vt:lpstr>
      <vt:lpstr>Why Recommendation Systems?</vt:lpstr>
      <vt:lpstr>“35% of what consumers purchase on Amazon and 75% of what they watch on Netflix come from recommendations algorithms”</vt:lpstr>
      <vt:lpstr>What is a Recommendation System?</vt:lpstr>
      <vt:lpstr>Powerpoint has an AWESOME Recommendation System</vt:lpstr>
      <vt:lpstr>Key Themes of our Recommenders repo</vt:lpstr>
      <vt:lpstr>Microsoft/Recommenders</vt:lpstr>
      <vt:lpstr>PowerPoint Presentation</vt:lpstr>
      <vt:lpstr>Data format</vt:lpstr>
      <vt:lpstr>PowerPoint Presentation</vt:lpstr>
      <vt:lpstr>PowerPoint Presentation</vt:lpstr>
      <vt:lpstr>Why Azure ML Service?</vt:lpstr>
      <vt:lpstr>Workspace</vt:lpstr>
      <vt:lpstr>Experiment</vt:lpstr>
      <vt:lpstr>Model</vt:lpstr>
      <vt:lpstr>Model registry</vt:lpstr>
      <vt:lpstr>Run Configuration</vt:lpstr>
      <vt:lpstr>Command Line Interface</vt:lpstr>
      <vt:lpstr>During local training or cloud training, have you ever lost a run?</vt:lpstr>
      <vt:lpstr>Other info</vt:lpstr>
      <vt:lpstr>Workflow</vt:lpstr>
      <vt:lpstr>Start Here</vt:lpstr>
      <vt:lpstr>Demo: SAR Quickstart https://github.com/Microsoft/Recommenders/blob/master/notebooks/00_quick_start/sar_movielens_with_azureml.ipynb https://github.com/Microsoft/Recommenders/blob/master/notebooks/run_notebook_on_azureml.ipynb https://github.com/Microsoft/Recommenders/blob/master/notebooks/00_quick_start/sar_movielens.ipynb </vt:lpstr>
      <vt:lpstr>References Great detail on Algorithm and deeper dive on creating a system www.github.com/yueguoguo/pakdd2019tutorial  Train an image classification model with AzureML https://github.com/Azure/MachineLearningNotebooks/blob/master/tutorials/img-classification-part1-training.ipynb   Deploy an image classification model in Azure Container Instance https://github.com/Azure/MachineLearningNotebooks/blob/master/tutorials/img-classification-part2-deploy.ipynb  Textbook: Recommender Systems: The Textbook by Charu C. Aggarwal https://www.amazon.com/Recommender-Systems-Textbook-Charu-Aggarwal/dp/3319296574  Blog: https://azure.microsoft.com/en-us/blog/experimentation-using-azure-machine-learning/</vt:lpstr>
      <vt:lpstr>PowerPoint Presentation</vt:lpstr>
      <vt:lpstr>PowerPoint Presentation</vt:lpstr>
      <vt:lpstr>SAR</vt:lpstr>
      <vt:lpstr>PowerPoint Presentation</vt:lpstr>
      <vt:lpstr>Data Splitting</vt:lpstr>
      <vt:lpstr>SAR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Zeranski</dc:creator>
  <cp:lastModifiedBy>Beth Zeranski</cp:lastModifiedBy>
  <cp:revision>4</cp:revision>
  <dcterms:created xsi:type="dcterms:W3CDTF">2019-04-27T17:32:33Z</dcterms:created>
  <dcterms:modified xsi:type="dcterms:W3CDTF">2019-04-27T17:44:12Z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bezeran@microsoft.com</vt:lpwstr>
  </property>
  <property fmtid="{D5CDD505-2E9C-101B-9397-08002B2CF9AE}" pid="5" name="MSIP_Label_f42aa342-8706-4288-bd11-ebb85995028c_SetDate">
    <vt:lpwstr>2019-04-27T17:37:52.3915763Z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3381589d-94bd-400e-99aa-09f47cb869f6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